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55" r:id="rId3"/>
    <p:sldId id="556" r:id="rId4"/>
    <p:sldId id="557" r:id="rId5"/>
    <p:sldId id="558" r:id="rId6"/>
    <p:sldId id="560" r:id="rId7"/>
    <p:sldId id="559" r:id="rId8"/>
    <p:sldId id="563" r:id="rId9"/>
    <p:sldId id="565" r:id="rId10"/>
    <p:sldId id="568" r:id="rId11"/>
    <p:sldId id="569" r:id="rId12"/>
    <p:sldId id="572" r:id="rId13"/>
    <p:sldId id="573" r:id="rId14"/>
    <p:sldId id="574" r:id="rId15"/>
    <p:sldId id="576" r:id="rId16"/>
    <p:sldId id="579" r:id="rId17"/>
    <p:sldId id="577" r:id="rId18"/>
    <p:sldId id="5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6t2CZu0riBzEA8+TLO7DA==" hashData="HnEny8kgxlQi0RUeD3WPUKW8/eFyaKUwJ2gv9yI8+y9rGuJ2iHwWUWRfD9haFxBJuqXiYiy166OY/3CY0tkfG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CE"/>
    <a:srgbClr val="0B00D4"/>
    <a:srgbClr val="E17034"/>
    <a:srgbClr val="01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D5040-A29B-0D42-BCF7-ACEC91CAE646}" type="doc">
      <dgm:prSet loTypeId="urn:microsoft.com/office/officeart/2005/8/layout/lProcess2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024DF1-4EE7-274F-B368-4260CF97D764}">
      <dgm:prSet phldrT="[Text]" custT="1"/>
      <dgm:spPr/>
      <dgm:t>
        <a:bodyPr/>
        <a:lstStyle/>
        <a:p>
          <a:r>
            <a:rPr lang="en-US" sz="3600" b="1" i="0" dirty="0">
              <a:solidFill>
                <a:srgbClr val="0113AD"/>
              </a:solidFill>
              <a:latin typeface="Calibri Regular"/>
              <a:cs typeface="Comic Sans MS"/>
            </a:rPr>
            <a:t>Medical Rx</a:t>
          </a:r>
        </a:p>
      </dgm:t>
    </dgm:pt>
    <dgm:pt modelId="{B954D737-EF6E-D947-87A2-98F6E025C835}" type="parTrans" cxnId="{823D8D29-2BBF-B546-90ED-B76B368084E9}">
      <dgm:prSet/>
      <dgm:spPr/>
      <dgm:t>
        <a:bodyPr/>
        <a:lstStyle/>
        <a:p>
          <a:endParaRPr lang="en-US"/>
        </a:p>
      </dgm:t>
    </dgm:pt>
    <dgm:pt modelId="{16B5B16F-F097-814F-A45B-84778FC9575B}" type="sibTrans" cxnId="{823D8D29-2BBF-B546-90ED-B76B368084E9}">
      <dgm:prSet/>
      <dgm:spPr/>
      <dgm:t>
        <a:bodyPr/>
        <a:lstStyle/>
        <a:p>
          <a:endParaRPr lang="en-US"/>
        </a:p>
      </dgm:t>
    </dgm:pt>
    <dgm:pt modelId="{F1C2D080-5C74-354C-BCEA-CAF779C278B7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GnRh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BCF5C862-0E4A-9840-B1B6-CECC6B8E4292}" type="parTrans" cxnId="{D73303F1-4DB9-C043-A1E7-198BB77673C9}">
      <dgm:prSet/>
      <dgm:spPr/>
      <dgm:t>
        <a:bodyPr/>
        <a:lstStyle/>
        <a:p>
          <a:endParaRPr lang="en-US"/>
        </a:p>
      </dgm:t>
    </dgm:pt>
    <dgm:pt modelId="{C2C60DCC-8A22-0F47-8756-447422C48634}" type="sibTrans" cxnId="{D73303F1-4DB9-C043-A1E7-198BB77673C9}">
      <dgm:prSet/>
      <dgm:spPr/>
      <dgm:t>
        <a:bodyPr/>
        <a:lstStyle/>
        <a:p>
          <a:endParaRPr lang="en-US"/>
        </a:p>
      </dgm:t>
    </dgm:pt>
    <dgm:pt modelId="{BD521DEE-9C6B-0B4C-831A-EFC4E91B4EEC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Gonadotropins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6594AC11-77EF-2846-93EB-57741B1D6120}" type="parTrans" cxnId="{575B4CE5-84FA-DA4E-929C-FB34DD925FE0}">
      <dgm:prSet/>
      <dgm:spPr/>
      <dgm:t>
        <a:bodyPr/>
        <a:lstStyle/>
        <a:p>
          <a:endParaRPr lang="en-US"/>
        </a:p>
      </dgm:t>
    </dgm:pt>
    <dgm:pt modelId="{9316C7AB-5985-864A-80C7-C15BF1908BEA}" type="sibTrans" cxnId="{575B4CE5-84FA-DA4E-929C-FB34DD925FE0}">
      <dgm:prSet/>
      <dgm:spPr/>
      <dgm:t>
        <a:bodyPr/>
        <a:lstStyle/>
        <a:p>
          <a:endParaRPr lang="en-US"/>
        </a:p>
      </dgm:t>
    </dgm:pt>
    <dgm:pt modelId="{5A078744-ECCB-E343-877F-C54D16262D05}">
      <dgm:prSet phldrT="[Text]" custT="1"/>
      <dgm:spPr/>
      <dgm:t>
        <a:bodyPr/>
        <a:lstStyle/>
        <a:p>
          <a:r>
            <a:rPr lang="en-US" sz="3600" b="1" i="0" dirty="0">
              <a:solidFill>
                <a:srgbClr val="0113AD"/>
              </a:solidFill>
              <a:latin typeface="Calibri Regular"/>
              <a:cs typeface="Comic Sans MS"/>
            </a:rPr>
            <a:t>Surgical RX</a:t>
          </a:r>
        </a:p>
      </dgm:t>
    </dgm:pt>
    <dgm:pt modelId="{2DEF24ED-8953-EF49-8AC1-9DF5AFB2E835}" type="parTrans" cxnId="{A67A405A-A443-984C-8812-C580689C25AE}">
      <dgm:prSet/>
      <dgm:spPr/>
      <dgm:t>
        <a:bodyPr/>
        <a:lstStyle/>
        <a:p>
          <a:endParaRPr lang="en-US"/>
        </a:p>
      </dgm:t>
    </dgm:pt>
    <dgm:pt modelId="{C344D678-2D50-B44B-BD08-A0913A1CCC8A}" type="sibTrans" cxnId="{A67A405A-A443-984C-8812-C580689C25AE}">
      <dgm:prSet/>
      <dgm:spPr/>
      <dgm:t>
        <a:bodyPr/>
        <a:lstStyle/>
        <a:p>
          <a:endParaRPr lang="en-US"/>
        </a:p>
      </dgm:t>
    </dgm:pt>
    <dgm:pt modelId="{A02C416F-9F0A-954C-A885-9FCE1A26BBD9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Varicocele ligation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5FD0C77F-2836-C54B-AA6B-83A1CA7A862A}" type="parTrans" cxnId="{50CCE8F4-640A-AB45-81B8-D7B3FC74F919}">
      <dgm:prSet/>
      <dgm:spPr/>
      <dgm:t>
        <a:bodyPr/>
        <a:lstStyle/>
        <a:p>
          <a:endParaRPr lang="en-US"/>
        </a:p>
      </dgm:t>
    </dgm:pt>
    <dgm:pt modelId="{40104282-70EF-B442-9854-F2753B0BDF20}" type="sibTrans" cxnId="{50CCE8F4-640A-AB45-81B8-D7B3FC74F919}">
      <dgm:prSet/>
      <dgm:spPr/>
      <dgm:t>
        <a:bodyPr/>
        <a:lstStyle/>
        <a:p>
          <a:endParaRPr lang="en-US"/>
        </a:p>
      </dgm:t>
    </dgm:pt>
    <dgm:pt modelId="{974E3C41-FE89-B74B-B3DB-663189A98093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Microsurgical repair of vasal obstruction 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2F0AC0BB-A057-1C4D-973B-4953162B1FDF}" type="parTrans" cxnId="{D8E55F9C-C0E1-BF45-95EE-6CA0B40E699C}">
      <dgm:prSet/>
      <dgm:spPr/>
      <dgm:t>
        <a:bodyPr/>
        <a:lstStyle/>
        <a:p>
          <a:endParaRPr lang="en-US"/>
        </a:p>
      </dgm:t>
    </dgm:pt>
    <dgm:pt modelId="{F94BA433-2C50-1744-BD84-6DC722159545}" type="sibTrans" cxnId="{D8E55F9C-C0E1-BF45-95EE-6CA0B40E699C}">
      <dgm:prSet/>
      <dgm:spPr/>
      <dgm:t>
        <a:bodyPr/>
        <a:lstStyle/>
        <a:p>
          <a:endParaRPr lang="en-US"/>
        </a:p>
      </dgm:t>
    </dgm:pt>
    <dgm:pt modelId="{3CB6C20B-DC1E-594F-B753-38BD1F3E0503}">
      <dgm:prSet phldrT="[Text]" custT="1"/>
      <dgm:spPr/>
      <dgm:t>
        <a:bodyPr/>
        <a:lstStyle/>
        <a:p>
          <a:r>
            <a:rPr lang="en-US" sz="3200" b="1" i="0" dirty="0">
              <a:solidFill>
                <a:srgbClr val="0113AD"/>
              </a:solidFill>
              <a:latin typeface="Calibri Regular"/>
              <a:cs typeface="Comic Sans MS"/>
            </a:rPr>
            <a:t>Assisted</a:t>
          </a:r>
          <a:r>
            <a:rPr lang="en-US" sz="3200" b="1" i="0" baseline="0" dirty="0">
              <a:solidFill>
                <a:srgbClr val="0113AD"/>
              </a:solidFill>
              <a:latin typeface="Calibri Regular"/>
              <a:cs typeface="Comic Sans MS"/>
            </a:rPr>
            <a:t> Reproduction</a:t>
          </a:r>
        </a:p>
      </dgm:t>
    </dgm:pt>
    <dgm:pt modelId="{1220BB2A-33A1-0A48-BD4F-DD5C52D25DFD}" type="parTrans" cxnId="{39D95EF4-F2C8-0E4A-B37D-ACB912F5E6FE}">
      <dgm:prSet/>
      <dgm:spPr/>
      <dgm:t>
        <a:bodyPr/>
        <a:lstStyle/>
        <a:p>
          <a:endParaRPr lang="en-US"/>
        </a:p>
      </dgm:t>
    </dgm:pt>
    <dgm:pt modelId="{890B79C3-C74B-624D-BB53-3E0663CC9A3D}" type="sibTrans" cxnId="{39D95EF4-F2C8-0E4A-B37D-ACB912F5E6FE}">
      <dgm:prSet/>
      <dgm:spPr/>
      <dgm:t>
        <a:bodyPr/>
        <a:lstStyle/>
        <a:p>
          <a:endParaRPr lang="en-US"/>
        </a:p>
      </dgm:t>
    </dgm:pt>
    <dgm:pt modelId="{0150C99D-95F4-BE49-AC3D-58289302082A}">
      <dgm:prSet phldrT="[Text]" custT="1"/>
      <dgm:spPr/>
      <dgm:t>
        <a:bodyPr/>
        <a:lstStyle/>
        <a:p>
          <a:r>
            <a:rPr lang="en-US" sz="2800" b="1" i="0" dirty="0">
              <a:solidFill>
                <a:srgbClr val="0B00D4"/>
              </a:solidFill>
              <a:latin typeface="Calibri Regular"/>
              <a:cs typeface="Comic Sans MS"/>
            </a:rPr>
            <a:t>Third party Reproduction</a:t>
          </a:r>
        </a:p>
        <a:p>
          <a:r>
            <a:rPr lang="en-US" sz="2000" b="1" i="0" dirty="0">
              <a:latin typeface="Calibri Regular"/>
              <a:cs typeface="Comic Sans MS"/>
            </a:rPr>
            <a:t>Donor Insemination</a:t>
          </a:r>
        </a:p>
        <a:p>
          <a:r>
            <a:rPr lang="en-US" sz="2800" b="1" i="0" dirty="0">
              <a:solidFill>
                <a:srgbClr val="0B00D4"/>
              </a:solidFill>
              <a:latin typeface="Calibri Regular"/>
              <a:cs typeface="Comic Sans MS"/>
            </a:rPr>
            <a:t>Adoption</a:t>
          </a:r>
        </a:p>
      </dgm:t>
    </dgm:pt>
    <dgm:pt modelId="{55717197-0874-5549-B98B-0EFD2301CCF5}" type="parTrans" cxnId="{EC91DD19-9F92-1A44-836A-FDF3128E7012}">
      <dgm:prSet/>
      <dgm:spPr/>
      <dgm:t>
        <a:bodyPr/>
        <a:lstStyle/>
        <a:p>
          <a:endParaRPr lang="en-US"/>
        </a:p>
      </dgm:t>
    </dgm:pt>
    <dgm:pt modelId="{90334414-321F-664C-BB69-A416E286E74D}" type="sibTrans" cxnId="{EC91DD19-9F92-1A44-836A-FDF3128E7012}">
      <dgm:prSet/>
      <dgm:spPr/>
      <dgm:t>
        <a:bodyPr/>
        <a:lstStyle/>
        <a:p>
          <a:endParaRPr lang="en-US"/>
        </a:p>
      </dgm:t>
    </dgm:pt>
    <dgm:pt modelId="{4E1C9FF7-8647-C142-B4F8-4069835E418B}">
      <dgm:prSet phldrT="[Text]" custT="1"/>
      <dgm:spPr/>
      <dgm:t>
        <a:bodyPr/>
        <a:lstStyle/>
        <a:p>
          <a:r>
            <a:rPr lang="en-US" sz="2000" b="1" i="0" baseline="0" dirty="0">
              <a:latin typeface="Calibri Regular"/>
              <a:cs typeface="Comic Sans MS"/>
            </a:rPr>
            <a:t>IUI</a:t>
          </a:r>
        </a:p>
        <a:p>
          <a:r>
            <a:rPr lang="en-US" sz="2000" b="1" i="0" baseline="0" dirty="0">
              <a:latin typeface="Calibri Regular"/>
              <a:cs typeface="Comic Sans MS"/>
            </a:rPr>
            <a:t>IVF</a:t>
          </a:r>
        </a:p>
        <a:p>
          <a:r>
            <a:rPr lang="en-US" sz="2000" b="1" i="0" baseline="0" dirty="0">
              <a:latin typeface="Calibri Regular"/>
              <a:cs typeface="Comic Sans MS"/>
            </a:rPr>
            <a:t>ICSI</a:t>
          </a:r>
        </a:p>
        <a:p>
          <a:r>
            <a:rPr lang="en-US" sz="2000" b="1" i="0" baseline="0" dirty="0">
              <a:latin typeface="Calibri Regular"/>
              <a:cs typeface="Comic Sans MS"/>
            </a:rPr>
            <a:t>PESA/TESA ICSI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2CAAAE19-01A9-674A-83F0-FD7F6B8377DB}" type="parTrans" cxnId="{372875A9-350A-9147-9391-7BD8E35961ED}">
      <dgm:prSet/>
      <dgm:spPr/>
      <dgm:t>
        <a:bodyPr/>
        <a:lstStyle/>
        <a:p>
          <a:endParaRPr lang="en-US"/>
        </a:p>
      </dgm:t>
    </dgm:pt>
    <dgm:pt modelId="{30286F41-6A5F-1C43-BD16-6B6CC25C9E2D}" type="sibTrans" cxnId="{372875A9-350A-9147-9391-7BD8E35961ED}">
      <dgm:prSet/>
      <dgm:spPr/>
      <dgm:t>
        <a:bodyPr/>
        <a:lstStyle/>
        <a:p>
          <a:endParaRPr lang="en-US"/>
        </a:p>
      </dgm:t>
    </dgm:pt>
    <dgm:pt modelId="{F4B10CEE-CB81-1F4D-A526-AEE17F886096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Anti-estrogen therapy – CC, Tamoxifen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BAC34644-4F00-384C-A996-4C83B4279667}" type="parTrans" cxnId="{C103B555-66F3-D34A-8AC9-4B42D2949333}">
      <dgm:prSet/>
      <dgm:spPr/>
      <dgm:t>
        <a:bodyPr/>
        <a:lstStyle/>
        <a:p>
          <a:endParaRPr lang="en-US"/>
        </a:p>
      </dgm:t>
    </dgm:pt>
    <dgm:pt modelId="{B1E20EA0-B77E-254C-BD85-2591430B6282}" type="sibTrans" cxnId="{C103B555-66F3-D34A-8AC9-4B42D2949333}">
      <dgm:prSet/>
      <dgm:spPr/>
      <dgm:t>
        <a:bodyPr/>
        <a:lstStyle/>
        <a:p>
          <a:endParaRPr lang="en-US"/>
        </a:p>
      </dgm:t>
    </dgm:pt>
    <dgm:pt modelId="{55BCB4AF-66F8-A341-ADD2-0862F8CC803F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Androgens – Mesterolone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1F8DEB7B-4900-D646-9B84-7DAB85DC60B2}" type="parTrans" cxnId="{2232C968-504D-4E4D-9156-4D53C139240E}">
      <dgm:prSet/>
      <dgm:spPr/>
      <dgm:t>
        <a:bodyPr/>
        <a:lstStyle/>
        <a:p>
          <a:endParaRPr lang="en-US"/>
        </a:p>
      </dgm:t>
    </dgm:pt>
    <dgm:pt modelId="{3107B96B-13EF-AC43-AEB5-430D6196F2F5}" type="sibTrans" cxnId="{2232C968-504D-4E4D-9156-4D53C139240E}">
      <dgm:prSet/>
      <dgm:spPr/>
      <dgm:t>
        <a:bodyPr/>
        <a:lstStyle/>
        <a:p>
          <a:endParaRPr lang="en-US"/>
        </a:p>
      </dgm:t>
    </dgm:pt>
    <dgm:pt modelId="{ABFE7004-EFD1-1742-A2AB-99D06F3F68A6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Support sperm capability for fertilization Vitalizers: l-carnitine, CoQ10  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49E8A3CA-E8F8-CA4F-9A7A-5E52C47F43D2}" type="parTrans" cxnId="{9251C3B5-11C2-F849-8211-2A9DB36F55F4}">
      <dgm:prSet/>
      <dgm:spPr/>
      <dgm:t>
        <a:bodyPr/>
        <a:lstStyle/>
        <a:p>
          <a:endParaRPr lang="en-US"/>
        </a:p>
      </dgm:t>
    </dgm:pt>
    <dgm:pt modelId="{33A17FB9-61FE-AF45-ACDC-67AF04FE2595}" type="sibTrans" cxnId="{9251C3B5-11C2-F849-8211-2A9DB36F55F4}">
      <dgm:prSet/>
      <dgm:spPr/>
      <dgm:t>
        <a:bodyPr/>
        <a:lstStyle/>
        <a:p>
          <a:endParaRPr lang="en-US"/>
        </a:p>
      </dgm:t>
    </dgm:pt>
    <dgm:pt modelId="{D72D9ADB-1503-684C-9D4B-10CCFBEE1AEE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Epididymal obstruction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C4AF0EEC-4ADC-4243-867D-DA503246DAA1}" type="parTrans" cxnId="{2EF3551E-73DD-3342-A5B4-DD8EB64AB421}">
      <dgm:prSet/>
      <dgm:spPr/>
      <dgm:t>
        <a:bodyPr/>
        <a:lstStyle/>
        <a:p>
          <a:endParaRPr lang="en-US"/>
        </a:p>
      </dgm:t>
    </dgm:pt>
    <dgm:pt modelId="{99B45FAF-1D4A-4445-837D-4660D4FF1DE2}" type="sibTrans" cxnId="{2EF3551E-73DD-3342-A5B4-DD8EB64AB421}">
      <dgm:prSet/>
      <dgm:spPr/>
      <dgm:t>
        <a:bodyPr/>
        <a:lstStyle/>
        <a:p>
          <a:endParaRPr lang="en-US"/>
        </a:p>
      </dgm:t>
    </dgm:pt>
    <dgm:pt modelId="{4F19AE85-4060-7945-BCE9-BEDD917801B9}">
      <dgm:prSet phldrT="[Text]" custT="1"/>
      <dgm:spPr/>
      <dgm:t>
        <a:bodyPr/>
        <a:lstStyle/>
        <a:p>
          <a:r>
            <a:rPr lang="en-US" sz="2000" b="1" i="0">
              <a:latin typeface="Calibri Regular"/>
              <a:cs typeface="Comic Sans MS"/>
            </a:rPr>
            <a:t>Transurethral resection of the ejaculatory ducts (TURED)                                  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2A76C743-30D3-294C-AB39-08AAE09947AC}" type="parTrans" cxnId="{88BC35FE-5467-B84A-BF05-688A28C294D9}">
      <dgm:prSet/>
      <dgm:spPr/>
      <dgm:t>
        <a:bodyPr/>
        <a:lstStyle/>
        <a:p>
          <a:endParaRPr lang="en-US"/>
        </a:p>
      </dgm:t>
    </dgm:pt>
    <dgm:pt modelId="{60535ACD-F883-F840-8120-5FD655563077}" type="sibTrans" cxnId="{88BC35FE-5467-B84A-BF05-688A28C294D9}">
      <dgm:prSet/>
      <dgm:spPr/>
      <dgm:t>
        <a:bodyPr/>
        <a:lstStyle/>
        <a:p>
          <a:endParaRPr lang="en-US"/>
        </a:p>
      </dgm:t>
    </dgm:pt>
    <dgm:pt modelId="{B634D5ED-82B8-E948-BE6F-85FF602DE302}" type="pres">
      <dgm:prSet presAssocID="{123D5040-A29B-0D42-BCF7-ACEC91CAE646}" presName="theList" presStyleCnt="0">
        <dgm:presLayoutVars>
          <dgm:dir/>
          <dgm:animLvl val="lvl"/>
          <dgm:resizeHandles val="exact"/>
        </dgm:presLayoutVars>
      </dgm:prSet>
      <dgm:spPr/>
    </dgm:pt>
    <dgm:pt modelId="{58C308D2-50A5-6641-B539-27643EA51E18}" type="pres">
      <dgm:prSet presAssocID="{F1024DF1-4EE7-274F-B368-4260CF97D764}" presName="compNode" presStyleCnt="0"/>
      <dgm:spPr/>
    </dgm:pt>
    <dgm:pt modelId="{9E6D2176-8098-FA4F-BF65-D38752BF4882}" type="pres">
      <dgm:prSet presAssocID="{F1024DF1-4EE7-274F-B368-4260CF97D764}" presName="aNode" presStyleLbl="bgShp" presStyleIdx="0" presStyleCnt="3" custLinFactNeighborX="-38" custLinFactNeighborY="5000"/>
      <dgm:spPr/>
    </dgm:pt>
    <dgm:pt modelId="{4DC06A5D-3FFF-E445-88E1-136DB6C2B5B7}" type="pres">
      <dgm:prSet presAssocID="{F1024DF1-4EE7-274F-B368-4260CF97D764}" presName="textNode" presStyleLbl="bgShp" presStyleIdx="0" presStyleCnt="3"/>
      <dgm:spPr/>
    </dgm:pt>
    <dgm:pt modelId="{31D328E0-DB3D-F548-BA7C-F97B286E07F0}" type="pres">
      <dgm:prSet presAssocID="{F1024DF1-4EE7-274F-B368-4260CF97D764}" presName="compChildNode" presStyleCnt="0"/>
      <dgm:spPr/>
    </dgm:pt>
    <dgm:pt modelId="{E8D886FB-49F3-1144-8642-74946B5DC577}" type="pres">
      <dgm:prSet presAssocID="{F1024DF1-4EE7-274F-B368-4260CF97D764}" presName="theInnerList" presStyleCnt="0"/>
      <dgm:spPr/>
    </dgm:pt>
    <dgm:pt modelId="{D65397BD-D28A-B04C-9F8C-E75D85C1548A}" type="pres">
      <dgm:prSet presAssocID="{F1C2D080-5C74-354C-BCEA-CAF779C278B7}" presName="childNode" presStyleLbl="node1" presStyleIdx="0" presStyleCnt="11" custScaleY="65430" custLinFactY="-46911" custLinFactNeighborX="-2311" custLinFactNeighborY="-100000">
        <dgm:presLayoutVars>
          <dgm:bulletEnabled val="1"/>
        </dgm:presLayoutVars>
      </dgm:prSet>
      <dgm:spPr/>
    </dgm:pt>
    <dgm:pt modelId="{6D61E98E-47BF-FB41-86D6-CF9E4CFEFBCB}" type="pres">
      <dgm:prSet presAssocID="{F1C2D080-5C74-354C-BCEA-CAF779C278B7}" presName="aSpace2" presStyleCnt="0"/>
      <dgm:spPr/>
    </dgm:pt>
    <dgm:pt modelId="{612C0D45-C215-504A-841D-28539720A6A8}" type="pres">
      <dgm:prSet presAssocID="{BD521DEE-9C6B-0B4C-831A-EFC4E91B4EEC}" presName="childNode" presStyleLbl="node1" presStyleIdx="1" presStyleCnt="11" custLinFactY="-31803" custLinFactNeighborY="-100000">
        <dgm:presLayoutVars>
          <dgm:bulletEnabled val="1"/>
        </dgm:presLayoutVars>
      </dgm:prSet>
      <dgm:spPr/>
    </dgm:pt>
    <dgm:pt modelId="{60D143FD-A478-5A4D-B57C-05482346EC4B}" type="pres">
      <dgm:prSet presAssocID="{BD521DEE-9C6B-0B4C-831A-EFC4E91B4EEC}" presName="aSpace2" presStyleCnt="0"/>
      <dgm:spPr/>
    </dgm:pt>
    <dgm:pt modelId="{AACBDA73-05D2-3040-9023-29CFD581D0CC}" type="pres">
      <dgm:prSet presAssocID="{F4B10CEE-CB81-1F4D-A526-AEE17F886096}" presName="childNode" presStyleLbl="node1" presStyleIdx="2" presStyleCnt="11" custScaleY="132923" custLinFactY="-14865" custLinFactNeighborY="-100000">
        <dgm:presLayoutVars>
          <dgm:bulletEnabled val="1"/>
        </dgm:presLayoutVars>
      </dgm:prSet>
      <dgm:spPr/>
    </dgm:pt>
    <dgm:pt modelId="{3BE60E8A-F811-F448-A50C-A3FEC62C57CA}" type="pres">
      <dgm:prSet presAssocID="{F4B10CEE-CB81-1F4D-A526-AEE17F886096}" presName="aSpace2" presStyleCnt="0"/>
      <dgm:spPr/>
    </dgm:pt>
    <dgm:pt modelId="{AF1E306B-08D4-E643-8003-B253F6BBFBE3}" type="pres">
      <dgm:prSet presAssocID="{55BCB4AF-66F8-A341-ADD2-0862F8CC803F}" presName="childNode" presStyleLbl="node1" presStyleIdx="3" presStyleCnt="11" custLinFactNeighborY="-44550">
        <dgm:presLayoutVars>
          <dgm:bulletEnabled val="1"/>
        </dgm:presLayoutVars>
      </dgm:prSet>
      <dgm:spPr/>
    </dgm:pt>
    <dgm:pt modelId="{F641C802-7CE2-D74B-A8CD-876AB5C74A66}" type="pres">
      <dgm:prSet presAssocID="{55BCB4AF-66F8-A341-ADD2-0862F8CC803F}" presName="aSpace2" presStyleCnt="0"/>
      <dgm:spPr/>
    </dgm:pt>
    <dgm:pt modelId="{1BF7FE1E-F298-674F-A0AB-44F4FDD3AABF}" type="pres">
      <dgm:prSet presAssocID="{ABFE7004-EFD1-1742-A2AB-99D06F3F68A6}" presName="childNode" presStyleLbl="node1" presStyleIdx="4" presStyleCnt="11" custScaleY="226091">
        <dgm:presLayoutVars>
          <dgm:bulletEnabled val="1"/>
        </dgm:presLayoutVars>
      </dgm:prSet>
      <dgm:spPr/>
    </dgm:pt>
    <dgm:pt modelId="{E0ABF928-BF32-8341-B465-221132115BFF}" type="pres">
      <dgm:prSet presAssocID="{F1024DF1-4EE7-274F-B368-4260CF97D764}" presName="aSpace" presStyleCnt="0"/>
      <dgm:spPr/>
    </dgm:pt>
    <dgm:pt modelId="{188CECC8-C4E5-2245-B938-C3AE4ABB5CEC}" type="pres">
      <dgm:prSet presAssocID="{5A078744-ECCB-E343-877F-C54D16262D05}" presName="compNode" presStyleCnt="0"/>
      <dgm:spPr/>
    </dgm:pt>
    <dgm:pt modelId="{4CA2A4B6-F333-644D-B986-E710AC7EAB33}" type="pres">
      <dgm:prSet presAssocID="{5A078744-ECCB-E343-877F-C54D16262D05}" presName="aNode" presStyleLbl="bgShp" presStyleIdx="1" presStyleCnt="3" custLinFactNeighborY="-261"/>
      <dgm:spPr/>
    </dgm:pt>
    <dgm:pt modelId="{3701FFD8-EE34-B145-BEA0-02FA446AC749}" type="pres">
      <dgm:prSet presAssocID="{5A078744-ECCB-E343-877F-C54D16262D05}" presName="textNode" presStyleLbl="bgShp" presStyleIdx="1" presStyleCnt="3"/>
      <dgm:spPr/>
    </dgm:pt>
    <dgm:pt modelId="{C58DFA06-BD77-AE4A-AB34-0DA9B1117857}" type="pres">
      <dgm:prSet presAssocID="{5A078744-ECCB-E343-877F-C54D16262D05}" presName="compChildNode" presStyleCnt="0"/>
      <dgm:spPr/>
    </dgm:pt>
    <dgm:pt modelId="{7F345E36-BBEC-4745-8D6E-BBFC52289B57}" type="pres">
      <dgm:prSet presAssocID="{5A078744-ECCB-E343-877F-C54D16262D05}" presName="theInnerList" presStyleCnt="0"/>
      <dgm:spPr/>
    </dgm:pt>
    <dgm:pt modelId="{65FEE429-56D8-BA4E-AA47-D12F817688BC}" type="pres">
      <dgm:prSet presAssocID="{A02C416F-9F0A-954C-A885-9FCE1A26BBD9}" presName="childNode" presStyleLbl="node1" presStyleIdx="5" presStyleCnt="11" custLinFactY="-24000" custLinFactNeighborY="-100000">
        <dgm:presLayoutVars>
          <dgm:bulletEnabled val="1"/>
        </dgm:presLayoutVars>
      </dgm:prSet>
      <dgm:spPr/>
    </dgm:pt>
    <dgm:pt modelId="{4B634F34-FD67-DC4D-85DC-A34EE71D28F4}" type="pres">
      <dgm:prSet presAssocID="{A02C416F-9F0A-954C-A885-9FCE1A26BBD9}" presName="aSpace2" presStyleCnt="0"/>
      <dgm:spPr/>
    </dgm:pt>
    <dgm:pt modelId="{CC8958E8-7720-FB47-BBB0-D7E259BD21D7}" type="pres">
      <dgm:prSet presAssocID="{974E3C41-FE89-B74B-B3DB-663189A98093}" presName="childNode" presStyleLbl="node1" presStyleIdx="6" presStyleCnt="11" custLinFactY="-16840" custLinFactNeighborY="-100000">
        <dgm:presLayoutVars>
          <dgm:bulletEnabled val="1"/>
        </dgm:presLayoutVars>
      </dgm:prSet>
      <dgm:spPr/>
    </dgm:pt>
    <dgm:pt modelId="{CB681E8F-7D73-2F43-A54A-39DCD326FDAC}" type="pres">
      <dgm:prSet presAssocID="{974E3C41-FE89-B74B-B3DB-663189A98093}" presName="aSpace2" presStyleCnt="0"/>
      <dgm:spPr/>
    </dgm:pt>
    <dgm:pt modelId="{8DA69F79-F61F-6C4A-8DD7-CF9FF269258C}" type="pres">
      <dgm:prSet presAssocID="{D72D9ADB-1503-684C-9D4B-10CCFBEE1AEE}" presName="childNode" presStyleLbl="node1" presStyleIdx="7" presStyleCnt="11" custLinFactY="-16840" custLinFactNeighborY="-100000">
        <dgm:presLayoutVars>
          <dgm:bulletEnabled val="1"/>
        </dgm:presLayoutVars>
      </dgm:prSet>
      <dgm:spPr/>
    </dgm:pt>
    <dgm:pt modelId="{725F4F18-07FA-A44D-9BAC-9B998D1363DD}" type="pres">
      <dgm:prSet presAssocID="{D72D9ADB-1503-684C-9D4B-10CCFBEE1AEE}" presName="aSpace2" presStyleCnt="0"/>
      <dgm:spPr/>
    </dgm:pt>
    <dgm:pt modelId="{743EB627-8EEC-8A49-B2D3-7A7BE653DDD7}" type="pres">
      <dgm:prSet presAssocID="{4F19AE85-4060-7945-BCE9-BEDD917801B9}" presName="childNode" presStyleLbl="node1" presStyleIdx="8" presStyleCnt="11" custScaleY="142293" custLinFactNeighborY="-81466">
        <dgm:presLayoutVars>
          <dgm:bulletEnabled val="1"/>
        </dgm:presLayoutVars>
      </dgm:prSet>
      <dgm:spPr/>
    </dgm:pt>
    <dgm:pt modelId="{F78A15C2-DD0B-E646-9386-165A2EB9D6B0}" type="pres">
      <dgm:prSet presAssocID="{5A078744-ECCB-E343-877F-C54D16262D05}" presName="aSpace" presStyleCnt="0"/>
      <dgm:spPr/>
    </dgm:pt>
    <dgm:pt modelId="{95536AF5-DE78-C04B-8816-D2A2BCE76AD0}" type="pres">
      <dgm:prSet presAssocID="{3CB6C20B-DC1E-594F-B753-38BD1F3E0503}" presName="compNode" presStyleCnt="0"/>
      <dgm:spPr/>
    </dgm:pt>
    <dgm:pt modelId="{0E99C2F0-A321-874A-B452-E2A3405DBF7D}" type="pres">
      <dgm:prSet presAssocID="{3CB6C20B-DC1E-594F-B753-38BD1F3E0503}" presName="aNode" presStyleLbl="bgShp" presStyleIdx="2" presStyleCnt="3"/>
      <dgm:spPr/>
    </dgm:pt>
    <dgm:pt modelId="{28B70F05-F2ED-D547-85D7-0DA27DD3DD1D}" type="pres">
      <dgm:prSet presAssocID="{3CB6C20B-DC1E-594F-B753-38BD1F3E0503}" presName="textNode" presStyleLbl="bgShp" presStyleIdx="2" presStyleCnt="3"/>
      <dgm:spPr/>
    </dgm:pt>
    <dgm:pt modelId="{868C7B73-0216-B14F-9923-53CE46E16247}" type="pres">
      <dgm:prSet presAssocID="{3CB6C20B-DC1E-594F-B753-38BD1F3E0503}" presName="compChildNode" presStyleCnt="0"/>
      <dgm:spPr/>
    </dgm:pt>
    <dgm:pt modelId="{E8136055-52FE-B141-8667-D5CA07718142}" type="pres">
      <dgm:prSet presAssocID="{3CB6C20B-DC1E-594F-B753-38BD1F3E0503}" presName="theInnerList" presStyleCnt="0"/>
      <dgm:spPr/>
    </dgm:pt>
    <dgm:pt modelId="{E61F719C-47F4-7A4A-ADE0-76E166ABCC72}" type="pres">
      <dgm:prSet presAssocID="{0150C99D-95F4-BE49-AC3D-58289302082A}" presName="childNode" presStyleLbl="node1" presStyleIdx="9" presStyleCnt="11" custScaleX="108859" custScaleY="142765" custLinFactY="91984" custLinFactNeighborX="-548" custLinFactNeighborY="100000">
        <dgm:presLayoutVars>
          <dgm:bulletEnabled val="1"/>
        </dgm:presLayoutVars>
      </dgm:prSet>
      <dgm:spPr/>
    </dgm:pt>
    <dgm:pt modelId="{E3AB1406-165D-0042-AE8D-AFB481040B79}" type="pres">
      <dgm:prSet presAssocID="{0150C99D-95F4-BE49-AC3D-58289302082A}" presName="aSpace2" presStyleCnt="0"/>
      <dgm:spPr/>
    </dgm:pt>
    <dgm:pt modelId="{3DC667D6-CDD5-2342-B1BF-61677267A610}" type="pres">
      <dgm:prSet presAssocID="{4E1C9FF7-8647-C142-B4F8-4069835E418B}" presName="childNode" presStyleLbl="node1" presStyleIdx="10" presStyleCnt="11" custScaleX="110845" custLinFactY="-146216" custLinFactNeighborX="-770" custLinFactNeighborY="-200000">
        <dgm:presLayoutVars>
          <dgm:bulletEnabled val="1"/>
        </dgm:presLayoutVars>
      </dgm:prSet>
      <dgm:spPr/>
    </dgm:pt>
  </dgm:ptLst>
  <dgm:cxnLst>
    <dgm:cxn modelId="{C0F37111-BC63-674E-A4F6-A57AA4E35093}" type="presOf" srcId="{123D5040-A29B-0D42-BCF7-ACEC91CAE646}" destId="{B634D5ED-82B8-E948-BE6F-85FF602DE302}" srcOrd="0" destOrd="0" presId="urn:microsoft.com/office/officeart/2005/8/layout/lProcess2"/>
    <dgm:cxn modelId="{EC91DD19-9F92-1A44-836A-FDF3128E7012}" srcId="{3CB6C20B-DC1E-594F-B753-38BD1F3E0503}" destId="{0150C99D-95F4-BE49-AC3D-58289302082A}" srcOrd="0" destOrd="0" parTransId="{55717197-0874-5549-B98B-0EFD2301CCF5}" sibTransId="{90334414-321F-664C-BB69-A416E286E74D}"/>
    <dgm:cxn modelId="{DD92361C-DE13-424D-949F-F5A865D1CEEE}" type="presOf" srcId="{F1024DF1-4EE7-274F-B368-4260CF97D764}" destId="{4DC06A5D-3FFF-E445-88E1-136DB6C2B5B7}" srcOrd="1" destOrd="0" presId="urn:microsoft.com/office/officeart/2005/8/layout/lProcess2"/>
    <dgm:cxn modelId="{2EF3551E-73DD-3342-A5B4-DD8EB64AB421}" srcId="{5A078744-ECCB-E343-877F-C54D16262D05}" destId="{D72D9ADB-1503-684C-9D4B-10CCFBEE1AEE}" srcOrd="2" destOrd="0" parTransId="{C4AF0EEC-4ADC-4243-867D-DA503246DAA1}" sibTransId="{99B45FAF-1D4A-4445-837D-4660D4FF1DE2}"/>
    <dgm:cxn modelId="{823D8D29-2BBF-B546-90ED-B76B368084E9}" srcId="{123D5040-A29B-0D42-BCF7-ACEC91CAE646}" destId="{F1024DF1-4EE7-274F-B368-4260CF97D764}" srcOrd="0" destOrd="0" parTransId="{B954D737-EF6E-D947-87A2-98F6E025C835}" sibTransId="{16B5B16F-F097-814F-A45B-84778FC9575B}"/>
    <dgm:cxn modelId="{7456272A-E0D6-F24D-AEA8-5F4C5E38BA62}" type="presOf" srcId="{D72D9ADB-1503-684C-9D4B-10CCFBEE1AEE}" destId="{8DA69F79-F61F-6C4A-8DD7-CF9FF269258C}" srcOrd="0" destOrd="0" presId="urn:microsoft.com/office/officeart/2005/8/layout/lProcess2"/>
    <dgm:cxn modelId="{9CB45431-73BC-D146-9BE8-66E776E44ABB}" type="presOf" srcId="{3CB6C20B-DC1E-594F-B753-38BD1F3E0503}" destId="{28B70F05-F2ED-D547-85D7-0DA27DD3DD1D}" srcOrd="1" destOrd="0" presId="urn:microsoft.com/office/officeart/2005/8/layout/lProcess2"/>
    <dgm:cxn modelId="{CB10FE4F-32AE-E549-ACF0-0519B4C22D99}" type="presOf" srcId="{ABFE7004-EFD1-1742-A2AB-99D06F3F68A6}" destId="{1BF7FE1E-F298-674F-A0AB-44F4FDD3AABF}" srcOrd="0" destOrd="0" presId="urn:microsoft.com/office/officeart/2005/8/layout/lProcess2"/>
    <dgm:cxn modelId="{C103B555-66F3-D34A-8AC9-4B42D2949333}" srcId="{F1024DF1-4EE7-274F-B368-4260CF97D764}" destId="{F4B10CEE-CB81-1F4D-A526-AEE17F886096}" srcOrd="2" destOrd="0" parTransId="{BAC34644-4F00-384C-A996-4C83B4279667}" sibTransId="{B1E20EA0-B77E-254C-BD85-2591430B6282}"/>
    <dgm:cxn modelId="{162D8156-75CD-F947-9187-0DF8C1B6428E}" type="presOf" srcId="{0150C99D-95F4-BE49-AC3D-58289302082A}" destId="{E61F719C-47F4-7A4A-ADE0-76E166ABCC72}" srcOrd="0" destOrd="0" presId="urn:microsoft.com/office/officeart/2005/8/layout/lProcess2"/>
    <dgm:cxn modelId="{A67A405A-A443-984C-8812-C580689C25AE}" srcId="{123D5040-A29B-0D42-BCF7-ACEC91CAE646}" destId="{5A078744-ECCB-E343-877F-C54D16262D05}" srcOrd="1" destOrd="0" parTransId="{2DEF24ED-8953-EF49-8AC1-9DF5AFB2E835}" sibTransId="{C344D678-2D50-B44B-BD08-A0913A1CCC8A}"/>
    <dgm:cxn modelId="{E65D545F-A47F-8D49-BBCA-408D8F25F755}" type="presOf" srcId="{5A078744-ECCB-E343-877F-C54D16262D05}" destId="{3701FFD8-EE34-B145-BEA0-02FA446AC749}" srcOrd="1" destOrd="0" presId="urn:microsoft.com/office/officeart/2005/8/layout/lProcess2"/>
    <dgm:cxn modelId="{98EED762-D987-0C43-BBB7-FF3846F35CBE}" type="presOf" srcId="{974E3C41-FE89-B74B-B3DB-663189A98093}" destId="{CC8958E8-7720-FB47-BBB0-D7E259BD21D7}" srcOrd="0" destOrd="0" presId="urn:microsoft.com/office/officeart/2005/8/layout/lProcess2"/>
    <dgm:cxn modelId="{99C6A064-AE75-6246-A016-D3B1046792E1}" type="presOf" srcId="{4E1C9FF7-8647-C142-B4F8-4069835E418B}" destId="{3DC667D6-CDD5-2342-B1BF-61677267A610}" srcOrd="0" destOrd="0" presId="urn:microsoft.com/office/officeart/2005/8/layout/lProcess2"/>
    <dgm:cxn modelId="{2232C968-504D-4E4D-9156-4D53C139240E}" srcId="{F1024DF1-4EE7-274F-B368-4260CF97D764}" destId="{55BCB4AF-66F8-A341-ADD2-0862F8CC803F}" srcOrd="3" destOrd="0" parTransId="{1F8DEB7B-4900-D646-9B84-7DAB85DC60B2}" sibTransId="{3107B96B-13EF-AC43-AEB5-430D6196F2F5}"/>
    <dgm:cxn modelId="{46ABD06A-F6B5-C640-9BAE-5AF108A0E778}" type="presOf" srcId="{3CB6C20B-DC1E-594F-B753-38BD1F3E0503}" destId="{0E99C2F0-A321-874A-B452-E2A3405DBF7D}" srcOrd="0" destOrd="0" presId="urn:microsoft.com/office/officeart/2005/8/layout/lProcess2"/>
    <dgm:cxn modelId="{4220747C-1E4B-314C-8D88-5083FFB314DE}" type="presOf" srcId="{A02C416F-9F0A-954C-A885-9FCE1A26BBD9}" destId="{65FEE429-56D8-BA4E-AA47-D12F817688BC}" srcOrd="0" destOrd="0" presId="urn:microsoft.com/office/officeart/2005/8/layout/lProcess2"/>
    <dgm:cxn modelId="{03A9E17F-8F9C-124A-A86E-DCF54A0278A2}" type="presOf" srcId="{F1C2D080-5C74-354C-BCEA-CAF779C278B7}" destId="{D65397BD-D28A-B04C-9F8C-E75D85C1548A}" srcOrd="0" destOrd="0" presId="urn:microsoft.com/office/officeart/2005/8/layout/lProcess2"/>
    <dgm:cxn modelId="{337B7284-B6B0-A248-80A9-1277D2830461}" type="presOf" srcId="{5A078744-ECCB-E343-877F-C54D16262D05}" destId="{4CA2A4B6-F333-644D-B986-E710AC7EAB33}" srcOrd="0" destOrd="0" presId="urn:microsoft.com/office/officeart/2005/8/layout/lProcess2"/>
    <dgm:cxn modelId="{3BCDD094-0894-4349-8CBF-98A1F6C7458A}" type="presOf" srcId="{BD521DEE-9C6B-0B4C-831A-EFC4E91B4EEC}" destId="{612C0D45-C215-504A-841D-28539720A6A8}" srcOrd="0" destOrd="0" presId="urn:microsoft.com/office/officeart/2005/8/layout/lProcess2"/>
    <dgm:cxn modelId="{D8E55F9C-C0E1-BF45-95EE-6CA0B40E699C}" srcId="{5A078744-ECCB-E343-877F-C54D16262D05}" destId="{974E3C41-FE89-B74B-B3DB-663189A98093}" srcOrd="1" destOrd="0" parTransId="{2F0AC0BB-A057-1C4D-973B-4953162B1FDF}" sibTransId="{F94BA433-2C50-1744-BD84-6DC722159545}"/>
    <dgm:cxn modelId="{372875A9-350A-9147-9391-7BD8E35961ED}" srcId="{3CB6C20B-DC1E-594F-B753-38BD1F3E0503}" destId="{4E1C9FF7-8647-C142-B4F8-4069835E418B}" srcOrd="1" destOrd="0" parTransId="{2CAAAE19-01A9-674A-83F0-FD7F6B8377DB}" sibTransId="{30286F41-6A5F-1C43-BD16-6B6CC25C9E2D}"/>
    <dgm:cxn modelId="{359572AA-5DDD-C44B-9915-5F146E98615A}" type="presOf" srcId="{4F19AE85-4060-7945-BCE9-BEDD917801B9}" destId="{743EB627-8EEC-8A49-B2D3-7A7BE653DDD7}" srcOrd="0" destOrd="0" presId="urn:microsoft.com/office/officeart/2005/8/layout/lProcess2"/>
    <dgm:cxn modelId="{9251C3B5-11C2-F849-8211-2A9DB36F55F4}" srcId="{F1024DF1-4EE7-274F-B368-4260CF97D764}" destId="{ABFE7004-EFD1-1742-A2AB-99D06F3F68A6}" srcOrd="4" destOrd="0" parTransId="{49E8A3CA-E8F8-CA4F-9A7A-5E52C47F43D2}" sibTransId="{33A17FB9-61FE-AF45-ACDC-67AF04FE2595}"/>
    <dgm:cxn modelId="{481C25B7-3D5F-D841-8BD2-634D04D6CBC0}" type="presOf" srcId="{F1024DF1-4EE7-274F-B368-4260CF97D764}" destId="{9E6D2176-8098-FA4F-BF65-D38752BF4882}" srcOrd="0" destOrd="0" presId="urn:microsoft.com/office/officeart/2005/8/layout/lProcess2"/>
    <dgm:cxn modelId="{29DAE7E0-5237-1C46-A046-DD79D0DBAB28}" type="presOf" srcId="{55BCB4AF-66F8-A341-ADD2-0862F8CC803F}" destId="{AF1E306B-08D4-E643-8003-B253F6BBFBE3}" srcOrd="0" destOrd="0" presId="urn:microsoft.com/office/officeart/2005/8/layout/lProcess2"/>
    <dgm:cxn modelId="{CF4F6CE3-523E-9642-A22A-A9221CAAE6D3}" type="presOf" srcId="{F4B10CEE-CB81-1F4D-A526-AEE17F886096}" destId="{AACBDA73-05D2-3040-9023-29CFD581D0CC}" srcOrd="0" destOrd="0" presId="urn:microsoft.com/office/officeart/2005/8/layout/lProcess2"/>
    <dgm:cxn modelId="{575B4CE5-84FA-DA4E-929C-FB34DD925FE0}" srcId="{F1024DF1-4EE7-274F-B368-4260CF97D764}" destId="{BD521DEE-9C6B-0B4C-831A-EFC4E91B4EEC}" srcOrd="1" destOrd="0" parTransId="{6594AC11-77EF-2846-93EB-57741B1D6120}" sibTransId="{9316C7AB-5985-864A-80C7-C15BF1908BEA}"/>
    <dgm:cxn modelId="{D73303F1-4DB9-C043-A1E7-198BB77673C9}" srcId="{F1024DF1-4EE7-274F-B368-4260CF97D764}" destId="{F1C2D080-5C74-354C-BCEA-CAF779C278B7}" srcOrd="0" destOrd="0" parTransId="{BCF5C862-0E4A-9840-B1B6-CECC6B8E4292}" sibTransId="{C2C60DCC-8A22-0F47-8756-447422C48634}"/>
    <dgm:cxn modelId="{39D95EF4-F2C8-0E4A-B37D-ACB912F5E6FE}" srcId="{123D5040-A29B-0D42-BCF7-ACEC91CAE646}" destId="{3CB6C20B-DC1E-594F-B753-38BD1F3E0503}" srcOrd="2" destOrd="0" parTransId="{1220BB2A-33A1-0A48-BD4F-DD5C52D25DFD}" sibTransId="{890B79C3-C74B-624D-BB53-3E0663CC9A3D}"/>
    <dgm:cxn modelId="{50CCE8F4-640A-AB45-81B8-D7B3FC74F919}" srcId="{5A078744-ECCB-E343-877F-C54D16262D05}" destId="{A02C416F-9F0A-954C-A885-9FCE1A26BBD9}" srcOrd="0" destOrd="0" parTransId="{5FD0C77F-2836-C54B-AA6B-83A1CA7A862A}" sibTransId="{40104282-70EF-B442-9854-F2753B0BDF20}"/>
    <dgm:cxn modelId="{88BC35FE-5467-B84A-BF05-688A28C294D9}" srcId="{5A078744-ECCB-E343-877F-C54D16262D05}" destId="{4F19AE85-4060-7945-BCE9-BEDD917801B9}" srcOrd="3" destOrd="0" parTransId="{2A76C743-30D3-294C-AB39-08AAE09947AC}" sibTransId="{60535ACD-F883-F840-8120-5FD655563077}"/>
    <dgm:cxn modelId="{50EF6C06-D694-C74D-B9B8-EFA7F38C9906}" type="presParOf" srcId="{B634D5ED-82B8-E948-BE6F-85FF602DE302}" destId="{58C308D2-50A5-6641-B539-27643EA51E18}" srcOrd="0" destOrd="0" presId="urn:microsoft.com/office/officeart/2005/8/layout/lProcess2"/>
    <dgm:cxn modelId="{0E465FDF-4273-0E4A-A660-E79E3019A8B3}" type="presParOf" srcId="{58C308D2-50A5-6641-B539-27643EA51E18}" destId="{9E6D2176-8098-FA4F-BF65-D38752BF4882}" srcOrd="0" destOrd="0" presId="urn:microsoft.com/office/officeart/2005/8/layout/lProcess2"/>
    <dgm:cxn modelId="{1A3D4EC5-9AB9-4944-B74C-C1C0A2462558}" type="presParOf" srcId="{58C308D2-50A5-6641-B539-27643EA51E18}" destId="{4DC06A5D-3FFF-E445-88E1-136DB6C2B5B7}" srcOrd="1" destOrd="0" presId="urn:microsoft.com/office/officeart/2005/8/layout/lProcess2"/>
    <dgm:cxn modelId="{ED76516E-2769-134D-8F5F-624E6C84E1E8}" type="presParOf" srcId="{58C308D2-50A5-6641-B539-27643EA51E18}" destId="{31D328E0-DB3D-F548-BA7C-F97B286E07F0}" srcOrd="2" destOrd="0" presId="urn:microsoft.com/office/officeart/2005/8/layout/lProcess2"/>
    <dgm:cxn modelId="{CEC47181-6014-AC42-9B30-58C3C6DA9E53}" type="presParOf" srcId="{31D328E0-DB3D-F548-BA7C-F97B286E07F0}" destId="{E8D886FB-49F3-1144-8642-74946B5DC577}" srcOrd="0" destOrd="0" presId="urn:microsoft.com/office/officeart/2005/8/layout/lProcess2"/>
    <dgm:cxn modelId="{283E31E9-B207-EA4A-A07D-B965C6F666A8}" type="presParOf" srcId="{E8D886FB-49F3-1144-8642-74946B5DC577}" destId="{D65397BD-D28A-B04C-9F8C-E75D85C1548A}" srcOrd="0" destOrd="0" presId="urn:microsoft.com/office/officeart/2005/8/layout/lProcess2"/>
    <dgm:cxn modelId="{F6078CF1-5B32-8C4C-88D0-862C9E653CFB}" type="presParOf" srcId="{E8D886FB-49F3-1144-8642-74946B5DC577}" destId="{6D61E98E-47BF-FB41-86D6-CF9E4CFEFBCB}" srcOrd="1" destOrd="0" presId="urn:microsoft.com/office/officeart/2005/8/layout/lProcess2"/>
    <dgm:cxn modelId="{F0D1890E-122E-304E-80B6-87426C9F4CCC}" type="presParOf" srcId="{E8D886FB-49F3-1144-8642-74946B5DC577}" destId="{612C0D45-C215-504A-841D-28539720A6A8}" srcOrd="2" destOrd="0" presId="urn:microsoft.com/office/officeart/2005/8/layout/lProcess2"/>
    <dgm:cxn modelId="{1D312774-BA97-9647-AB17-13B5B5DBA3CE}" type="presParOf" srcId="{E8D886FB-49F3-1144-8642-74946B5DC577}" destId="{60D143FD-A478-5A4D-B57C-05482346EC4B}" srcOrd="3" destOrd="0" presId="urn:microsoft.com/office/officeart/2005/8/layout/lProcess2"/>
    <dgm:cxn modelId="{892E36A1-BBC8-EE41-AD8B-DAE8D894BF56}" type="presParOf" srcId="{E8D886FB-49F3-1144-8642-74946B5DC577}" destId="{AACBDA73-05D2-3040-9023-29CFD581D0CC}" srcOrd="4" destOrd="0" presId="urn:microsoft.com/office/officeart/2005/8/layout/lProcess2"/>
    <dgm:cxn modelId="{4C824F0A-FC05-4E4F-A64A-00EC2CA6C96F}" type="presParOf" srcId="{E8D886FB-49F3-1144-8642-74946B5DC577}" destId="{3BE60E8A-F811-F448-A50C-A3FEC62C57CA}" srcOrd="5" destOrd="0" presId="urn:microsoft.com/office/officeart/2005/8/layout/lProcess2"/>
    <dgm:cxn modelId="{3744AAE4-F060-884F-970D-FFAA6F181356}" type="presParOf" srcId="{E8D886FB-49F3-1144-8642-74946B5DC577}" destId="{AF1E306B-08D4-E643-8003-B253F6BBFBE3}" srcOrd="6" destOrd="0" presId="urn:microsoft.com/office/officeart/2005/8/layout/lProcess2"/>
    <dgm:cxn modelId="{D1F52606-0272-E749-A54F-E064F685B10A}" type="presParOf" srcId="{E8D886FB-49F3-1144-8642-74946B5DC577}" destId="{F641C802-7CE2-D74B-A8CD-876AB5C74A66}" srcOrd="7" destOrd="0" presId="urn:microsoft.com/office/officeart/2005/8/layout/lProcess2"/>
    <dgm:cxn modelId="{1F7E7A59-1BCE-3B41-8AB5-12801ECF07A2}" type="presParOf" srcId="{E8D886FB-49F3-1144-8642-74946B5DC577}" destId="{1BF7FE1E-F298-674F-A0AB-44F4FDD3AABF}" srcOrd="8" destOrd="0" presId="urn:microsoft.com/office/officeart/2005/8/layout/lProcess2"/>
    <dgm:cxn modelId="{69012FE3-DC30-DE4C-B568-39821118EC7A}" type="presParOf" srcId="{B634D5ED-82B8-E948-BE6F-85FF602DE302}" destId="{E0ABF928-BF32-8341-B465-221132115BFF}" srcOrd="1" destOrd="0" presId="urn:microsoft.com/office/officeart/2005/8/layout/lProcess2"/>
    <dgm:cxn modelId="{6B852F35-EAF0-1A4A-9B3A-E0CDB335C5E4}" type="presParOf" srcId="{B634D5ED-82B8-E948-BE6F-85FF602DE302}" destId="{188CECC8-C4E5-2245-B938-C3AE4ABB5CEC}" srcOrd="2" destOrd="0" presId="urn:microsoft.com/office/officeart/2005/8/layout/lProcess2"/>
    <dgm:cxn modelId="{2501D6B0-3C4A-D843-AF2E-CA90D0CE2476}" type="presParOf" srcId="{188CECC8-C4E5-2245-B938-C3AE4ABB5CEC}" destId="{4CA2A4B6-F333-644D-B986-E710AC7EAB33}" srcOrd="0" destOrd="0" presId="urn:microsoft.com/office/officeart/2005/8/layout/lProcess2"/>
    <dgm:cxn modelId="{94323668-3F05-A84F-AB52-3985F1835572}" type="presParOf" srcId="{188CECC8-C4E5-2245-B938-C3AE4ABB5CEC}" destId="{3701FFD8-EE34-B145-BEA0-02FA446AC749}" srcOrd="1" destOrd="0" presId="urn:microsoft.com/office/officeart/2005/8/layout/lProcess2"/>
    <dgm:cxn modelId="{DC6D22AE-9DAF-D84F-918D-8A88F04833B0}" type="presParOf" srcId="{188CECC8-C4E5-2245-B938-C3AE4ABB5CEC}" destId="{C58DFA06-BD77-AE4A-AB34-0DA9B1117857}" srcOrd="2" destOrd="0" presId="urn:microsoft.com/office/officeart/2005/8/layout/lProcess2"/>
    <dgm:cxn modelId="{E865729C-3B76-A148-9BF3-4B4665DBC335}" type="presParOf" srcId="{C58DFA06-BD77-AE4A-AB34-0DA9B1117857}" destId="{7F345E36-BBEC-4745-8D6E-BBFC52289B57}" srcOrd="0" destOrd="0" presId="urn:microsoft.com/office/officeart/2005/8/layout/lProcess2"/>
    <dgm:cxn modelId="{55480006-55A0-294B-A5B2-8E88C6ADAD47}" type="presParOf" srcId="{7F345E36-BBEC-4745-8D6E-BBFC52289B57}" destId="{65FEE429-56D8-BA4E-AA47-D12F817688BC}" srcOrd="0" destOrd="0" presId="urn:microsoft.com/office/officeart/2005/8/layout/lProcess2"/>
    <dgm:cxn modelId="{3A7D99DF-F6EF-A647-B806-212192123765}" type="presParOf" srcId="{7F345E36-BBEC-4745-8D6E-BBFC52289B57}" destId="{4B634F34-FD67-DC4D-85DC-A34EE71D28F4}" srcOrd="1" destOrd="0" presId="urn:microsoft.com/office/officeart/2005/8/layout/lProcess2"/>
    <dgm:cxn modelId="{E2EB39BE-FCEA-6D47-878B-CF1DF1885BC3}" type="presParOf" srcId="{7F345E36-BBEC-4745-8D6E-BBFC52289B57}" destId="{CC8958E8-7720-FB47-BBB0-D7E259BD21D7}" srcOrd="2" destOrd="0" presId="urn:microsoft.com/office/officeart/2005/8/layout/lProcess2"/>
    <dgm:cxn modelId="{4365F395-4000-564B-8367-747E6C30C365}" type="presParOf" srcId="{7F345E36-BBEC-4745-8D6E-BBFC52289B57}" destId="{CB681E8F-7D73-2F43-A54A-39DCD326FDAC}" srcOrd="3" destOrd="0" presId="urn:microsoft.com/office/officeart/2005/8/layout/lProcess2"/>
    <dgm:cxn modelId="{56FEC74B-4CA1-2340-A240-1A4700024026}" type="presParOf" srcId="{7F345E36-BBEC-4745-8D6E-BBFC52289B57}" destId="{8DA69F79-F61F-6C4A-8DD7-CF9FF269258C}" srcOrd="4" destOrd="0" presId="urn:microsoft.com/office/officeart/2005/8/layout/lProcess2"/>
    <dgm:cxn modelId="{EE1FF8A3-E24D-3548-8265-8AA3DD8B9A08}" type="presParOf" srcId="{7F345E36-BBEC-4745-8D6E-BBFC52289B57}" destId="{725F4F18-07FA-A44D-9BAC-9B998D1363DD}" srcOrd="5" destOrd="0" presId="urn:microsoft.com/office/officeart/2005/8/layout/lProcess2"/>
    <dgm:cxn modelId="{C7CF9559-6DFC-0B47-BC18-A20E344D93E9}" type="presParOf" srcId="{7F345E36-BBEC-4745-8D6E-BBFC52289B57}" destId="{743EB627-8EEC-8A49-B2D3-7A7BE653DDD7}" srcOrd="6" destOrd="0" presId="urn:microsoft.com/office/officeart/2005/8/layout/lProcess2"/>
    <dgm:cxn modelId="{9145CBBC-9E05-CD47-8702-7484C1814C31}" type="presParOf" srcId="{B634D5ED-82B8-E948-BE6F-85FF602DE302}" destId="{F78A15C2-DD0B-E646-9386-165A2EB9D6B0}" srcOrd="3" destOrd="0" presId="urn:microsoft.com/office/officeart/2005/8/layout/lProcess2"/>
    <dgm:cxn modelId="{2729BA7E-BC07-C543-A746-615D60179A07}" type="presParOf" srcId="{B634D5ED-82B8-E948-BE6F-85FF602DE302}" destId="{95536AF5-DE78-C04B-8816-D2A2BCE76AD0}" srcOrd="4" destOrd="0" presId="urn:microsoft.com/office/officeart/2005/8/layout/lProcess2"/>
    <dgm:cxn modelId="{BB674EC3-6416-C940-B478-E4941E3FA51E}" type="presParOf" srcId="{95536AF5-DE78-C04B-8816-D2A2BCE76AD0}" destId="{0E99C2F0-A321-874A-B452-E2A3405DBF7D}" srcOrd="0" destOrd="0" presId="urn:microsoft.com/office/officeart/2005/8/layout/lProcess2"/>
    <dgm:cxn modelId="{77325C00-06FB-1C4F-94CD-BE7560E65815}" type="presParOf" srcId="{95536AF5-DE78-C04B-8816-D2A2BCE76AD0}" destId="{28B70F05-F2ED-D547-85D7-0DA27DD3DD1D}" srcOrd="1" destOrd="0" presId="urn:microsoft.com/office/officeart/2005/8/layout/lProcess2"/>
    <dgm:cxn modelId="{D486FA3D-52AC-AB40-AF79-19F9AD99177E}" type="presParOf" srcId="{95536AF5-DE78-C04B-8816-D2A2BCE76AD0}" destId="{868C7B73-0216-B14F-9923-53CE46E16247}" srcOrd="2" destOrd="0" presId="urn:microsoft.com/office/officeart/2005/8/layout/lProcess2"/>
    <dgm:cxn modelId="{C7B4E674-B4A5-3B43-859A-AF5B8FB82263}" type="presParOf" srcId="{868C7B73-0216-B14F-9923-53CE46E16247}" destId="{E8136055-52FE-B141-8667-D5CA07718142}" srcOrd="0" destOrd="0" presId="urn:microsoft.com/office/officeart/2005/8/layout/lProcess2"/>
    <dgm:cxn modelId="{5B2F2275-642D-3145-A830-60A818B88944}" type="presParOf" srcId="{E8136055-52FE-B141-8667-D5CA07718142}" destId="{E61F719C-47F4-7A4A-ADE0-76E166ABCC72}" srcOrd="0" destOrd="0" presId="urn:microsoft.com/office/officeart/2005/8/layout/lProcess2"/>
    <dgm:cxn modelId="{6198D10C-B4F1-4C40-931C-56414DDC5EF0}" type="presParOf" srcId="{E8136055-52FE-B141-8667-D5CA07718142}" destId="{E3AB1406-165D-0042-AE8D-AFB481040B79}" srcOrd="1" destOrd="0" presId="urn:microsoft.com/office/officeart/2005/8/layout/lProcess2"/>
    <dgm:cxn modelId="{65174D04-61BF-954C-917A-D86D3AFC3E77}" type="presParOf" srcId="{E8136055-52FE-B141-8667-D5CA07718142}" destId="{3DC667D6-CDD5-2342-B1BF-61677267A6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5F5624-3CFC-554C-AE90-07165E818214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47E6B2-E201-FF42-8CD9-EB256B3FB293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Azoospermia</a:t>
          </a:r>
        </a:p>
      </dgm:t>
    </dgm:pt>
    <dgm:pt modelId="{055278F8-92A5-AB4A-A781-517B280A7B46}" type="parTrans" cxnId="{BAFB1A19-39FB-5446-8CC8-4F4CE752384A}">
      <dgm:prSet/>
      <dgm:spPr/>
      <dgm:t>
        <a:bodyPr/>
        <a:lstStyle/>
        <a:p>
          <a:endParaRPr lang="en-US"/>
        </a:p>
      </dgm:t>
    </dgm:pt>
    <dgm:pt modelId="{081964CE-B35A-BC41-AA61-FDE04EA09562}" type="sibTrans" cxnId="{BAFB1A19-39FB-5446-8CC8-4F4CE752384A}">
      <dgm:prSet/>
      <dgm:spPr/>
      <dgm:t>
        <a:bodyPr/>
        <a:lstStyle/>
        <a:p>
          <a:endParaRPr lang="en-US"/>
        </a:p>
      </dgm:t>
    </dgm:pt>
    <dgm:pt modelId="{D1D971EE-8607-2840-8AD9-E952DA9A2EE8}" type="asst">
      <dgm:prSet phldrT="[Text]" custT="1"/>
      <dgm:spPr/>
      <dgm:t>
        <a:bodyPr/>
        <a:lstStyle/>
        <a:p>
          <a:r>
            <a:rPr lang="en-US" sz="1800" b="1" dirty="0"/>
            <a:t>History; Physical examination</a:t>
          </a:r>
        </a:p>
        <a:p>
          <a:r>
            <a:rPr lang="en-US" sz="1800" b="1" dirty="0"/>
            <a:t>Semen Analysis</a:t>
          </a:r>
        </a:p>
        <a:p>
          <a:r>
            <a:rPr lang="en-US" sz="1800" b="1" dirty="0"/>
            <a:t>Hormones – FSH, LH, Testosterone</a:t>
          </a:r>
        </a:p>
        <a:p>
          <a:r>
            <a:rPr lang="en-US" sz="1800" b="1" dirty="0"/>
            <a:t>Testicular USG</a:t>
          </a:r>
        </a:p>
      </dgm:t>
    </dgm:pt>
    <dgm:pt modelId="{B433511B-476F-F447-B8F3-F0214A276F1B}" type="parTrans" cxnId="{47D342CA-000F-C346-B278-B215E739F6CD}">
      <dgm:prSet/>
      <dgm:spPr/>
      <dgm:t>
        <a:bodyPr/>
        <a:lstStyle/>
        <a:p>
          <a:endParaRPr lang="en-US"/>
        </a:p>
      </dgm:t>
    </dgm:pt>
    <dgm:pt modelId="{B73A0B97-86BF-5044-9498-D7C01B9B6103}" type="sibTrans" cxnId="{47D342CA-000F-C346-B278-B215E739F6CD}">
      <dgm:prSet/>
      <dgm:spPr/>
      <dgm:t>
        <a:bodyPr/>
        <a:lstStyle/>
        <a:p>
          <a:endParaRPr lang="en-US"/>
        </a:p>
      </dgm:t>
    </dgm:pt>
    <dgm:pt modelId="{DEBA8335-A73C-624B-A39B-63ED4D6E4907}">
      <dgm:prSet phldrT="[Text]" custT="1"/>
      <dgm:spPr/>
      <dgm:t>
        <a:bodyPr/>
        <a:lstStyle/>
        <a:p>
          <a:r>
            <a:rPr lang="en-US" sz="2000" b="1" dirty="0"/>
            <a:t>Testicular Volume Normal</a:t>
          </a:r>
        </a:p>
        <a:p>
          <a:r>
            <a:rPr lang="en-US" sz="2000" b="1" dirty="0"/>
            <a:t>FSH, LH and Testosterone Normal</a:t>
          </a:r>
        </a:p>
      </dgm:t>
    </dgm:pt>
    <dgm:pt modelId="{2B692232-B8D6-0D4F-9306-382B82E515E0}" type="parTrans" cxnId="{9BF16E10-4D9E-E54F-8241-D5F1354BD391}">
      <dgm:prSet/>
      <dgm:spPr/>
      <dgm:t>
        <a:bodyPr/>
        <a:lstStyle/>
        <a:p>
          <a:endParaRPr lang="en-US"/>
        </a:p>
      </dgm:t>
    </dgm:pt>
    <dgm:pt modelId="{3BBE51C6-799A-2E45-95C6-B98787D8FC00}" type="sibTrans" cxnId="{9BF16E10-4D9E-E54F-8241-D5F1354BD391}">
      <dgm:prSet/>
      <dgm:spPr/>
      <dgm:t>
        <a:bodyPr/>
        <a:lstStyle/>
        <a:p>
          <a:endParaRPr lang="en-US"/>
        </a:p>
      </dgm:t>
    </dgm:pt>
    <dgm:pt modelId="{C1B4D7FC-5A48-CD43-BF59-B317F80B06F6}">
      <dgm:prSet phldrT="[Text]" custT="1"/>
      <dgm:spPr/>
      <dgm:t>
        <a:bodyPr/>
        <a:lstStyle/>
        <a:p>
          <a:r>
            <a:rPr lang="en-US" sz="2000" b="1" dirty="0"/>
            <a:t>Testicular Volume Normal/ </a:t>
          </a:r>
        </a:p>
      </dgm:t>
    </dgm:pt>
    <dgm:pt modelId="{A4FBD64A-9737-4F4B-9D06-9679F7573424}" type="parTrans" cxnId="{1F7DA7CA-3F25-BA4D-A6E2-F98878C34F49}">
      <dgm:prSet/>
      <dgm:spPr/>
      <dgm:t>
        <a:bodyPr/>
        <a:lstStyle/>
        <a:p>
          <a:endParaRPr lang="en-US"/>
        </a:p>
      </dgm:t>
    </dgm:pt>
    <dgm:pt modelId="{ED014FD6-B16D-5B43-ABC4-DCB6BB67B8D2}" type="sibTrans" cxnId="{1F7DA7CA-3F25-BA4D-A6E2-F98878C34F49}">
      <dgm:prSet/>
      <dgm:spPr/>
      <dgm:t>
        <a:bodyPr/>
        <a:lstStyle/>
        <a:p>
          <a:endParaRPr lang="en-US"/>
        </a:p>
      </dgm:t>
    </dgm:pt>
    <dgm:pt modelId="{59EA67DC-B351-CF4E-A5D0-2512574B75AC}">
      <dgm:prSet phldrT="[Text]" custT="1"/>
      <dgm:spPr/>
      <dgm:t>
        <a:bodyPr/>
        <a:lstStyle/>
        <a:p>
          <a:r>
            <a:rPr lang="en-US" sz="2000" b="1" dirty="0"/>
            <a:t>Testicular Volume </a:t>
          </a:r>
        </a:p>
        <a:p>
          <a:r>
            <a:rPr lang="en-US" sz="2000" b="1" dirty="0"/>
            <a:t>FSH, LH Testosterone –    /Normal</a:t>
          </a:r>
        </a:p>
      </dgm:t>
    </dgm:pt>
    <dgm:pt modelId="{307CF109-1600-2E46-A113-7BF3D10B36C4}" type="parTrans" cxnId="{5A96A4AD-B7D3-B743-99B8-BBE3B89B83F8}">
      <dgm:prSet/>
      <dgm:spPr/>
      <dgm:t>
        <a:bodyPr/>
        <a:lstStyle/>
        <a:p>
          <a:endParaRPr lang="en-US"/>
        </a:p>
      </dgm:t>
    </dgm:pt>
    <dgm:pt modelId="{272CE63F-A0ED-6C4C-A942-0AB8B3CA357F}" type="sibTrans" cxnId="{5A96A4AD-B7D3-B743-99B8-BBE3B89B83F8}">
      <dgm:prSet/>
      <dgm:spPr/>
      <dgm:t>
        <a:bodyPr/>
        <a:lstStyle/>
        <a:p>
          <a:endParaRPr lang="en-US"/>
        </a:p>
      </dgm:t>
    </dgm:pt>
    <dgm:pt modelId="{99C7E5A1-2E45-D54C-A28C-0E3C12FBA72C}" type="pres">
      <dgm:prSet presAssocID="{875F5624-3CFC-554C-AE90-07165E8182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89045E-B8B7-B74B-A3F5-E193129779A1}" type="pres">
      <dgm:prSet presAssocID="{C947E6B2-E201-FF42-8CD9-EB256B3FB293}" presName="hierRoot1" presStyleCnt="0">
        <dgm:presLayoutVars>
          <dgm:hierBranch val="init"/>
        </dgm:presLayoutVars>
      </dgm:prSet>
      <dgm:spPr/>
    </dgm:pt>
    <dgm:pt modelId="{57348B13-B6AC-084D-BC4F-AA270AB24FF9}" type="pres">
      <dgm:prSet presAssocID="{C947E6B2-E201-FF42-8CD9-EB256B3FB293}" presName="rootComposite1" presStyleCnt="0"/>
      <dgm:spPr/>
    </dgm:pt>
    <dgm:pt modelId="{48702445-75CC-AB4C-AC67-9DB0425A93BE}" type="pres">
      <dgm:prSet presAssocID="{C947E6B2-E201-FF42-8CD9-EB256B3FB293}" presName="rootText1" presStyleLbl="node0" presStyleIdx="0" presStyleCnt="1" custScaleX="236898">
        <dgm:presLayoutVars>
          <dgm:chPref val="3"/>
        </dgm:presLayoutVars>
      </dgm:prSet>
      <dgm:spPr/>
    </dgm:pt>
    <dgm:pt modelId="{1BEAFE84-DBF5-EA4C-94B0-A75C91F40507}" type="pres">
      <dgm:prSet presAssocID="{C947E6B2-E201-FF42-8CD9-EB256B3FB293}" presName="rootConnector1" presStyleLbl="node1" presStyleIdx="0" presStyleCnt="0"/>
      <dgm:spPr/>
    </dgm:pt>
    <dgm:pt modelId="{D84715AB-5F90-1E4C-A2BC-49A4C13A319A}" type="pres">
      <dgm:prSet presAssocID="{C947E6B2-E201-FF42-8CD9-EB256B3FB293}" presName="hierChild2" presStyleCnt="0"/>
      <dgm:spPr/>
    </dgm:pt>
    <dgm:pt modelId="{C3CF4E3B-F53A-634A-8EA4-FC98E02A2A53}" type="pres">
      <dgm:prSet presAssocID="{2B692232-B8D6-0D4F-9306-382B82E515E0}" presName="Name37" presStyleLbl="parChTrans1D2" presStyleIdx="0" presStyleCnt="4"/>
      <dgm:spPr/>
    </dgm:pt>
    <dgm:pt modelId="{ECEEE84D-1003-3341-987B-812DCAD5CA30}" type="pres">
      <dgm:prSet presAssocID="{DEBA8335-A73C-624B-A39B-63ED4D6E4907}" presName="hierRoot2" presStyleCnt="0">
        <dgm:presLayoutVars>
          <dgm:hierBranch val="init"/>
        </dgm:presLayoutVars>
      </dgm:prSet>
      <dgm:spPr/>
    </dgm:pt>
    <dgm:pt modelId="{5DFE86C8-5498-9346-B49A-8ED0A1C61E64}" type="pres">
      <dgm:prSet presAssocID="{DEBA8335-A73C-624B-A39B-63ED4D6E4907}" presName="rootComposite" presStyleCnt="0"/>
      <dgm:spPr/>
    </dgm:pt>
    <dgm:pt modelId="{F84E2DDC-7440-8F4F-B56C-595593A3D746}" type="pres">
      <dgm:prSet presAssocID="{DEBA8335-A73C-624B-A39B-63ED4D6E4907}" presName="rootText" presStyleLbl="node2" presStyleIdx="0" presStyleCnt="3" custScaleX="292152">
        <dgm:presLayoutVars>
          <dgm:chPref val="3"/>
        </dgm:presLayoutVars>
      </dgm:prSet>
      <dgm:spPr/>
    </dgm:pt>
    <dgm:pt modelId="{782035B3-0147-8F45-862A-FC4069FB6C5F}" type="pres">
      <dgm:prSet presAssocID="{DEBA8335-A73C-624B-A39B-63ED4D6E4907}" presName="rootConnector" presStyleLbl="node2" presStyleIdx="0" presStyleCnt="3"/>
      <dgm:spPr/>
    </dgm:pt>
    <dgm:pt modelId="{939BFE49-45E0-A945-86CE-091DC11DAB81}" type="pres">
      <dgm:prSet presAssocID="{DEBA8335-A73C-624B-A39B-63ED4D6E4907}" presName="hierChild4" presStyleCnt="0"/>
      <dgm:spPr/>
    </dgm:pt>
    <dgm:pt modelId="{7484C98C-6D26-2F4B-94E4-E682B03A747A}" type="pres">
      <dgm:prSet presAssocID="{DEBA8335-A73C-624B-A39B-63ED4D6E4907}" presName="hierChild5" presStyleCnt="0"/>
      <dgm:spPr/>
    </dgm:pt>
    <dgm:pt modelId="{0C950D74-0121-1547-90A4-41C4CC992538}" type="pres">
      <dgm:prSet presAssocID="{A4FBD64A-9737-4F4B-9D06-9679F7573424}" presName="Name37" presStyleLbl="parChTrans1D2" presStyleIdx="1" presStyleCnt="4"/>
      <dgm:spPr/>
    </dgm:pt>
    <dgm:pt modelId="{29FC4F04-310D-7A46-BA95-8D91197C3B9F}" type="pres">
      <dgm:prSet presAssocID="{C1B4D7FC-5A48-CD43-BF59-B317F80B06F6}" presName="hierRoot2" presStyleCnt="0">
        <dgm:presLayoutVars>
          <dgm:hierBranch val="init"/>
        </dgm:presLayoutVars>
      </dgm:prSet>
      <dgm:spPr/>
    </dgm:pt>
    <dgm:pt modelId="{903A71BD-4398-714C-9339-97E16C288C15}" type="pres">
      <dgm:prSet presAssocID="{C1B4D7FC-5A48-CD43-BF59-B317F80B06F6}" presName="rootComposite" presStyleCnt="0"/>
      <dgm:spPr/>
    </dgm:pt>
    <dgm:pt modelId="{9B117764-4342-1F40-8127-9C4F6C339743}" type="pres">
      <dgm:prSet presAssocID="{C1B4D7FC-5A48-CD43-BF59-B317F80B06F6}" presName="rootText" presStyleLbl="node2" presStyleIdx="1" presStyleCnt="3" custScaleX="247913">
        <dgm:presLayoutVars>
          <dgm:chPref val="3"/>
        </dgm:presLayoutVars>
      </dgm:prSet>
      <dgm:spPr/>
    </dgm:pt>
    <dgm:pt modelId="{4549ECE5-B5F2-1147-9C35-A6D90ED0C64B}" type="pres">
      <dgm:prSet presAssocID="{C1B4D7FC-5A48-CD43-BF59-B317F80B06F6}" presName="rootConnector" presStyleLbl="node2" presStyleIdx="1" presStyleCnt="3"/>
      <dgm:spPr/>
    </dgm:pt>
    <dgm:pt modelId="{594C74EC-90B8-6B48-888E-C2A0DA131CB2}" type="pres">
      <dgm:prSet presAssocID="{C1B4D7FC-5A48-CD43-BF59-B317F80B06F6}" presName="hierChild4" presStyleCnt="0"/>
      <dgm:spPr/>
    </dgm:pt>
    <dgm:pt modelId="{3F2D9296-F02C-B042-9C9D-DEA36BCDBF80}" type="pres">
      <dgm:prSet presAssocID="{C1B4D7FC-5A48-CD43-BF59-B317F80B06F6}" presName="hierChild5" presStyleCnt="0"/>
      <dgm:spPr/>
    </dgm:pt>
    <dgm:pt modelId="{C435C888-E4C9-394E-BDDC-9F4F426ABE00}" type="pres">
      <dgm:prSet presAssocID="{307CF109-1600-2E46-A113-7BF3D10B36C4}" presName="Name37" presStyleLbl="parChTrans1D2" presStyleIdx="2" presStyleCnt="4"/>
      <dgm:spPr/>
    </dgm:pt>
    <dgm:pt modelId="{959C9BDC-3DA9-FC45-B0BB-6102F1CC20F5}" type="pres">
      <dgm:prSet presAssocID="{59EA67DC-B351-CF4E-A5D0-2512574B75AC}" presName="hierRoot2" presStyleCnt="0">
        <dgm:presLayoutVars>
          <dgm:hierBranch val="init"/>
        </dgm:presLayoutVars>
      </dgm:prSet>
      <dgm:spPr/>
    </dgm:pt>
    <dgm:pt modelId="{2C23500F-931C-6D43-A51A-79DCDF34B960}" type="pres">
      <dgm:prSet presAssocID="{59EA67DC-B351-CF4E-A5D0-2512574B75AC}" presName="rootComposite" presStyleCnt="0"/>
      <dgm:spPr/>
    </dgm:pt>
    <dgm:pt modelId="{A85C26E8-15E5-C649-9B4C-4A5ACCB88383}" type="pres">
      <dgm:prSet presAssocID="{59EA67DC-B351-CF4E-A5D0-2512574B75AC}" presName="rootText" presStyleLbl="node2" presStyleIdx="2" presStyleCnt="3" custScaleX="295450">
        <dgm:presLayoutVars>
          <dgm:chPref val="3"/>
        </dgm:presLayoutVars>
      </dgm:prSet>
      <dgm:spPr/>
    </dgm:pt>
    <dgm:pt modelId="{C0B618EC-D582-7A40-A200-07A7BC55083C}" type="pres">
      <dgm:prSet presAssocID="{59EA67DC-B351-CF4E-A5D0-2512574B75AC}" presName="rootConnector" presStyleLbl="node2" presStyleIdx="2" presStyleCnt="3"/>
      <dgm:spPr/>
    </dgm:pt>
    <dgm:pt modelId="{8FC47254-4029-D64C-952D-A62385911ED4}" type="pres">
      <dgm:prSet presAssocID="{59EA67DC-B351-CF4E-A5D0-2512574B75AC}" presName="hierChild4" presStyleCnt="0"/>
      <dgm:spPr/>
    </dgm:pt>
    <dgm:pt modelId="{577C5037-EA47-3D43-A63F-2FEC1209E295}" type="pres">
      <dgm:prSet presAssocID="{59EA67DC-B351-CF4E-A5D0-2512574B75AC}" presName="hierChild5" presStyleCnt="0"/>
      <dgm:spPr/>
    </dgm:pt>
    <dgm:pt modelId="{BB223EE2-28E1-E74B-BD95-5DD7F6A1F586}" type="pres">
      <dgm:prSet presAssocID="{C947E6B2-E201-FF42-8CD9-EB256B3FB293}" presName="hierChild3" presStyleCnt="0"/>
      <dgm:spPr/>
    </dgm:pt>
    <dgm:pt modelId="{8EE47092-9919-7147-B391-15E6348E1797}" type="pres">
      <dgm:prSet presAssocID="{B433511B-476F-F447-B8F3-F0214A276F1B}" presName="Name111" presStyleLbl="parChTrans1D2" presStyleIdx="3" presStyleCnt="4"/>
      <dgm:spPr/>
    </dgm:pt>
    <dgm:pt modelId="{75CC0D6A-32D8-0746-AC9F-C6CC6A74DFE5}" type="pres">
      <dgm:prSet presAssocID="{D1D971EE-8607-2840-8AD9-E952DA9A2EE8}" presName="hierRoot3" presStyleCnt="0">
        <dgm:presLayoutVars>
          <dgm:hierBranch val="init"/>
        </dgm:presLayoutVars>
      </dgm:prSet>
      <dgm:spPr/>
    </dgm:pt>
    <dgm:pt modelId="{0F6BF13C-E671-D848-97D8-DEEA4A3304AF}" type="pres">
      <dgm:prSet presAssocID="{D1D971EE-8607-2840-8AD9-E952DA9A2EE8}" presName="rootComposite3" presStyleCnt="0"/>
      <dgm:spPr/>
    </dgm:pt>
    <dgm:pt modelId="{5AE95423-3C05-E64A-9A89-5A580A127BA0}" type="pres">
      <dgm:prSet presAssocID="{D1D971EE-8607-2840-8AD9-E952DA9A2EE8}" presName="rootText3" presStyleLbl="asst1" presStyleIdx="0" presStyleCnt="1" custScaleX="288753" custScaleY="191961">
        <dgm:presLayoutVars>
          <dgm:chPref val="3"/>
        </dgm:presLayoutVars>
      </dgm:prSet>
      <dgm:spPr/>
    </dgm:pt>
    <dgm:pt modelId="{348749FE-E454-E74A-9CD9-BE721DD1AFC4}" type="pres">
      <dgm:prSet presAssocID="{D1D971EE-8607-2840-8AD9-E952DA9A2EE8}" presName="rootConnector3" presStyleLbl="asst1" presStyleIdx="0" presStyleCnt="1"/>
      <dgm:spPr/>
    </dgm:pt>
    <dgm:pt modelId="{D0212CD5-1DB2-9A40-8900-3D115D31E1C3}" type="pres">
      <dgm:prSet presAssocID="{D1D971EE-8607-2840-8AD9-E952DA9A2EE8}" presName="hierChild6" presStyleCnt="0"/>
      <dgm:spPr/>
    </dgm:pt>
    <dgm:pt modelId="{D025ABE3-804B-F546-99D3-F82E6F8D4EFD}" type="pres">
      <dgm:prSet presAssocID="{D1D971EE-8607-2840-8AD9-E952DA9A2EE8}" presName="hierChild7" presStyleCnt="0"/>
      <dgm:spPr/>
    </dgm:pt>
  </dgm:ptLst>
  <dgm:cxnLst>
    <dgm:cxn modelId="{9BF16E10-4D9E-E54F-8241-D5F1354BD391}" srcId="{C947E6B2-E201-FF42-8CD9-EB256B3FB293}" destId="{DEBA8335-A73C-624B-A39B-63ED4D6E4907}" srcOrd="1" destOrd="0" parTransId="{2B692232-B8D6-0D4F-9306-382B82E515E0}" sibTransId="{3BBE51C6-799A-2E45-95C6-B98787D8FC00}"/>
    <dgm:cxn modelId="{BAFB1A19-39FB-5446-8CC8-4F4CE752384A}" srcId="{875F5624-3CFC-554C-AE90-07165E818214}" destId="{C947E6B2-E201-FF42-8CD9-EB256B3FB293}" srcOrd="0" destOrd="0" parTransId="{055278F8-92A5-AB4A-A781-517B280A7B46}" sibTransId="{081964CE-B35A-BC41-AA61-FDE04EA09562}"/>
    <dgm:cxn modelId="{BC1E7350-1214-B64D-82A7-5F29BB428A64}" type="presOf" srcId="{59EA67DC-B351-CF4E-A5D0-2512574B75AC}" destId="{C0B618EC-D582-7A40-A200-07A7BC55083C}" srcOrd="1" destOrd="0" presId="urn:microsoft.com/office/officeart/2005/8/layout/orgChart1"/>
    <dgm:cxn modelId="{9108C458-5DF2-4D42-9BA1-B293F74B05B1}" type="presOf" srcId="{2B692232-B8D6-0D4F-9306-382B82E515E0}" destId="{C3CF4E3B-F53A-634A-8EA4-FC98E02A2A53}" srcOrd="0" destOrd="0" presId="urn:microsoft.com/office/officeart/2005/8/layout/orgChart1"/>
    <dgm:cxn modelId="{7440855F-B4D3-2248-A90A-EA51F6630BD6}" type="presOf" srcId="{A4FBD64A-9737-4F4B-9D06-9679F7573424}" destId="{0C950D74-0121-1547-90A4-41C4CC992538}" srcOrd="0" destOrd="0" presId="urn:microsoft.com/office/officeart/2005/8/layout/orgChart1"/>
    <dgm:cxn modelId="{71F96E82-A1A7-5F47-8B0B-698D543A5C91}" type="presOf" srcId="{C947E6B2-E201-FF42-8CD9-EB256B3FB293}" destId="{48702445-75CC-AB4C-AC67-9DB0425A93BE}" srcOrd="0" destOrd="0" presId="urn:microsoft.com/office/officeart/2005/8/layout/orgChart1"/>
    <dgm:cxn modelId="{C07FF284-86DA-434D-82F8-F9D2BDB2DA68}" type="presOf" srcId="{D1D971EE-8607-2840-8AD9-E952DA9A2EE8}" destId="{348749FE-E454-E74A-9CD9-BE721DD1AFC4}" srcOrd="1" destOrd="0" presId="urn:microsoft.com/office/officeart/2005/8/layout/orgChart1"/>
    <dgm:cxn modelId="{4DF7FB84-A195-C542-B1FA-F3082F399F01}" type="presOf" srcId="{DEBA8335-A73C-624B-A39B-63ED4D6E4907}" destId="{782035B3-0147-8F45-862A-FC4069FB6C5F}" srcOrd="1" destOrd="0" presId="urn:microsoft.com/office/officeart/2005/8/layout/orgChart1"/>
    <dgm:cxn modelId="{E5691694-D665-5340-8BD9-360AD59FE3C9}" type="presOf" srcId="{C1B4D7FC-5A48-CD43-BF59-B317F80B06F6}" destId="{4549ECE5-B5F2-1147-9C35-A6D90ED0C64B}" srcOrd="1" destOrd="0" presId="urn:microsoft.com/office/officeart/2005/8/layout/orgChart1"/>
    <dgm:cxn modelId="{5A96A4AD-B7D3-B743-99B8-BBE3B89B83F8}" srcId="{C947E6B2-E201-FF42-8CD9-EB256B3FB293}" destId="{59EA67DC-B351-CF4E-A5D0-2512574B75AC}" srcOrd="3" destOrd="0" parTransId="{307CF109-1600-2E46-A113-7BF3D10B36C4}" sibTransId="{272CE63F-A0ED-6C4C-A942-0AB8B3CA357F}"/>
    <dgm:cxn modelId="{461AA6AF-9731-2E45-9259-257689F11F53}" type="presOf" srcId="{C1B4D7FC-5A48-CD43-BF59-B317F80B06F6}" destId="{9B117764-4342-1F40-8127-9C4F6C339743}" srcOrd="0" destOrd="0" presId="urn:microsoft.com/office/officeart/2005/8/layout/orgChart1"/>
    <dgm:cxn modelId="{47FA26B3-8C50-6640-8FAC-F449636FB978}" type="presOf" srcId="{59EA67DC-B351-CF4E-A5D0-2512574B75AC}" destId="{A85C26E8-15E5-C649-9B4C-4A5ACCB88383}" srcOrd="0" destOrd="0" presId="urn:microsoft.com/office/officeart/2005/8/layout/orgChart1"/>
    <dgm:cxn modelId="{5A3653BA-4566-7E40-BB25-DBEBB160385D}" type="presOf" srcId="{DEBA8335-A73C-624B-A39B-63ED4D6E4907}" destId="{F84E2DDC-7440-8F4F-B56C-595593A3D746}" srcOrd="0" destOrd="0" presId="urn:microsoft.com/office/officeart/2005/8/layout/orgChart1"/>
    <dgm:cxn modelId="{47D342CA-000F-C346-B278-B215E739F6CD}" srcId="{C947E6B2-E201-FF42-8CD9-EB256B3FB293}" destId="{D1D971EE-8607-2840-8AD9-E952DA9A2EE8}" srcOrd="0" destOrd="0" parTransId="{B433511B-476F-F447-B8F3-F0214A276F1B}" sibTransId="{B73A0B97-86BF-5044-9498-D7C01B9B6103}"/>
    <dgm:cxn modelId="{1F7DA7CA-3F25-BA4D-A6E2-F98878C34F49}" srcId="{C947E6B2-E201-FF42-8CD9-EB256B3FB293}" destId="{C1B4D7FC-5A48-CD43-BF59-B317F80B06F6}" srcOrd="2" destOrd="0" parTransId="{A4FBD64A-9737-4F4B-9D06-9679F7573424}" sibTransId="{ED014FD6-B16D-5B43-ABC4-DCB6BB67B8D2}"/>
    <dgm:cxn modelId="{D791F4DC-7D70-6546-8E88-BC7C36245B55}" type="presOf" srcId="{B433511B-476F-F447-B8F3-F0214A276F1B}" destId="{8EE47092-9919-7147-B391-15E6348E1797}" srcOrd="0" destOrd="0" presId="urn:microsoft.com/office/officeart/2005/8/layout/orgChart1"/>
    <dgm:cxn modelId="{9D2462EF-5FE5-CF4D-9DCF-2E740EACF04C}" type="presOf" srcId="{875F5624-3CFC-554C-AE90-07165E818214}" destId="{99C7E5A1-2E45-D54C-A28C-0E3C12FBA72C}" srcOrd="0" destOrd="0" presId="urn:microsoft.com/office/officeart/2005/8/layout/orgChart1"/>
    <dgm:cxn modelId="{FA2D2FF3-A593-4542-93F8-EA1BC14B86F5}" type="presOf" srcId="{D1D971EE-8607-2840-8AD9-E952DA9A2EE8}" destId="{5AE95423-3C05-E64A-9A89-5A580A127BA0}" srcOrd="0" destOrd="0" presId="urn:microsoft.com/office/officeart/2005/8/layout/orgChart1"/>
    <dgm:cxn modelId="{4717C4F3-4496-1E46-AA78-169D6DF7FC6F}" type="presOf" srcId="{307CF109-1600-2E46-A113-7BF3D10B36C4}" destId="{C435C888-E4C9-394E-BDDC-9F4F426ABE00}" srcOrd="0" destOrd="0" presId="urn:microsoft.com/office/officeart/2005/8/layout/orgChart1"/>
    <dgm:cxn modelId="{EE26BDFB-76A9-694B-B712-15590ACB977B}" type="presOf" srcId="{C947E6B2-E201-FF42-8CD9-EB256B3FB293}" destId="{1BEAFE84-DBF5-EA4C-94B0-A75C91F40507}" srcOrd="1" destOrd="0" presId="urn:microsoft.com/office/officeart/2005/8/layout/orgChart1"/>
    <dgm:cxn modelId="{343D5356-E461-1348-BA89-641657024933}" type="presParOf" srcId="{99C7E5A1-2E45-D54C-A28C-0E3C12FBA72C}" destId="{B089045E-B8B7-B74B-A3F5-E193129779A1}" srcOrd="0" destOrd="0" presId="urn:microsoft.com/office/officeart/2005/8/layout/orgChart1"/>
    <dgm:cxn modelId="{FB719F09-A818-2641-9399-FFF16001852D}" type="presParOf" srcId="{B089045E-B8B7-B74B-A3F5-E193129779A1}" destId="{57348B13-B6AC-084D-BC4F-AA270AB24FF9}" srcOrd="0" destOrd="0" presId="urn:microsoft.com/office/officeart/2005/8/layout/orgChart1"/>
    <dgm:cxn modelId="{397B2F42-5737-1743-A6E9-1B3AE867FD21}" type="presParOf" srcId="{57348B13-B6AC-084D-BC4F-AA270AB24FF9}" destId="{48702445-75CC-AB4C-AC67-9DB0425A93BE}" srcOrd="0" destOrd="0" presId="urn:microsoft.com/office/officeart/2005/8/layout/orgChart1"/>
    <dgm:cxn modelId="{2B065AC3-5115-624D-B5ED-2DFA43D71534}" type="presParOf" srcId="{57348B13-B6AC-084D-BC4F-AA270AB24FF9}" destId="{1BEAFE84-DBF5-EA4C-94B0-A75C91F40507}" srcOrd="1" destOrd="0" presId="urn:microsoft.com/office/officeart/2005/8/layout/orgChart1"/>
    <dgm:cxn modelId="{6BCC730C-EF57-6E4F-848C-B11286322919}" type="presParOf" srcId="{B089045E-B8B7-B74B-A3F5-E193129779A1}" destId="{D84715AB-5F90-1E4C-A2BC-49A4C13A319A}" srcOrd="1" destOrd="0" presId="urn:microsoft.com/office/officeart/2005/8/layout/orgChart1"/>
    <dgm:cxn modelId="{AAA86B71-D50E-394F-81AD-D26FBADCF10B}" type="presParOf" srcId="{D84715AB-5F90-1E4C-A2BC-49A4C13A319A}" destId="{C3CF4E3B-F53A-634A-8EA4-FC98E02A2A53}" srcOrd="0" destOrd="0" presId="urn:microsoft.com/office/officeart/2005/8/layout/orgChart1"/>
    <dgm:cxn modelId="{77C36C3E-3CC2-AF42-9312-653216DCF359}" type="presParOf" srcId="{D84715AB-5F90-1E4C-A2BC-49A4C13A319A}" destId="{ECEEE84D-1003-3341-987B-812DCAD5CA30}" srcOrd="1" destOrd="0" presId="urn:microsoft.com/office/officeart/2005/8/layout/orgChart1"/>
    <dgm:cxn modelId="{7104E840-2BE4-CC4D-9425-42A2E662830D}" type="presParOf" srcId="{ECEEE84D-1003-3341-987B-812DCAD5CA30}" destId="{5DFE86C8-5498-9346-B49A-8ED0A1C61E64}" srcOrd="0" destOrd="0" presId="urn:microsoft.com/office/officeart/2005/8/layout/orgChart1"/>
    <dgm:cxn modelId="{E6F213F0-E357-7D4B-888D-5C23B5576187}" type="presParOf" srcId="{5DFE86C8-5498-9346-B49A-8ED0A1C61E64}" destId="{F84E2DDC-7440-8F4F-B56C-595593A3D746}" srcOrd="0" destOrd="0" presId="urn:microsoft.com/office/officeart/2005/8/layout/orgChart1"/>
    <dgm:cxn modelId="{D6540737-26BA-7A41-8554-CE307F0C4FA5}" type="presParOf" srcId="{5DFE86C8-5498-9346-B49A-8ED0A1C61E64}" destId="{782035B3-0147-8F45-862A-FC4069FB6C5F}" srcOrd="1" destOrd="0" presId="urn:microsoft.com/office/officeart/2005/8/layout/orgChart1"/>
    <dgm:cxn modelId="{5F716E37-5A09-1245-8C6C-4B6AC71203DA}" type="presParOf" srcId="{ECEEE84D-1003-3341-987B-812DCAD5CA30}" destId="{939BFE49-45E0-A945-86CE-091DC11DAB81}" srcOrd="1" destOrd="0" presId="urn:microsoft.com/office/officeart/2005/8/layout/orgChart1"/>
    <dgm:cxn modelId="{D8669F00-64F5-C643-BAF6-45B41FC32593}" type="presParOf" srcId="{ECEEE84D-1003-3341-987B-812DCAD5CA30}" destId="{7484C98C-6D26-2F4B-94E4-E682B03A747A}" srcOrd="2" destOrd="0" presId="urn:microsoft.com/office/officeart/2005/8/layout/orgChart1"/>
    <dgm:cxn modelId="{E1F9EFFB-920C-0642-8EB1-30017A692CC1}" type="presParOf" srcId="{D84715AB-5F90-1E4C-A2BC-49A4C13A319A}" destId="{0C950D74-0121-1547-90A4-41C4CC992538}" srcOrd="2" destOrd="0" presId="urn:microsoft.com/office/officeart/2005/8/layout/orgChart1"/>
    <dgm:cxn modelId="{4B246A37-CCF7-9841-A5CA-1565AFD27B5C}" type="presParOf" srcId="{D84715AB-5F90-1E4C-A2BC-49A4C13A319A}" destId="{29FC4F04-310D-7A46-BA95-8D91197C3B9F}" srcOrd="3" destOrd="0" presId="urn:microsoft.com/office/officeart/2005/8/layout/orgChart1"/>
    <dgm:cxn modelId="{6522BC36-99F2-F04B-A2BF-EA99C088FDF4}" type="presParOf" srcId="{29FC4F04-310D-7A46-BA95-8D91197C3B9F}" destId="{903A71BD-4398-714C-9339-97E16C288C15}" srcOrd="0" destOrd="0" presId="urn:microsoft.com/office/officeart/2005/8/layout/orgChart1"/>
    <dgm:cxn modelId="{359B1DED-ADBF-0A4A-8B00-98B3C7AFD2B7}" type="presParOf" srcId="{903A71BD-4398-714C-9339-97E16C288C15}" destId="{9B117764-4342-1F40-8127-9C4F6C339743}" srcOrd="0" destOrd="0" presId="urn:microsoft.com/office/officeart/2005/8/layout/orgChart1"/>
    <dgm:cxn modelId="{E1CE6ECD-1068-6244-9C7A-61D703B454EB}" type="presParOf" srcId="{903A71BD-4398-714C-9339-97E16C288C15}" destId="{4549ECE5-B5F2-1147-9C35-A6D90ED0C64B}" srcOrd="1" destOrd="0" presId="urn:microsoft.com/office/officeart/2005/8/layout/orgChart1"/>
    <dgm:cxn modelId="{2A2A4A0F-64B5-3044-AEA0-F083BE74A115}" type="presParOf" srcId="{29FC4F04-310D-7A46-BA95-8D91197C3B9F}" destId="{594C74EC-90B8-6B48-888E-C2A0DA131CB2}" srcOrd="1" destOrd="0" presId="urn:microsoft.com/office/officeart/2005/8/layout/orgChart1"/>
    <dgm:cxn modelId="{0882C156-C7BC-D048-8C6B-39C3DB001941}" type="presParOf" srcId="{29FC4F04-310D-7A46-BA95-8D91197C3B9F}" destId="{3F2D9296-F02C-B042-9C9D-DEA36BCDBF80}" srcOrd="2" destOrd="0" presId="urn:microsoft.com/office/officeart/2005/8/layout/orgChart1"/>
    <dgm:cxn modelId="{B08F0219-B983-B44C-A67C-98BAC730A860}" type="presParOf" srcId="{D84715AB-5F90-1E4C-A2BC-49A4C13A319A}" destId="{C435C888-E4C9-394E-BDDC-9F4F426ABE00}" srcOrd="4" destOrd="0" presId="urn:microsoft.com/office/officeart/2005/8/layout/orgChart1"/>
    <dgm:cxn modelId="{B068D955-D88A-9843-8AC0-A8E9DA4AB7AC}" type="presParOf" srcId="{D84715AB-5F90-1E4C-A2BC-49A4C13A319A}" destId="{959C9BDC-3DA9-FC45-B0BB-6102F1CC20F5}" srcOrd="5" destOrd="0" presId="urn:microsoft.com/office/officeart/2005/8/layout/orgChart1"/>
    <dgm:cxn modelId="{0E6EC721-9991-0D41-A9C0-41E9257DFAFD}" type="presParOf" srcId="{959C9BDC-3DA9-FC45-B0BB-6102F1CC20F5}" destId="{2C23500F-931C-6D43-A51A-79DCDF34B960}" srcOrd="0" destOrd="0" presId="urn:microsoft.com/office/officeart/2005/8/layout/orgChart1"/>
    <dgm:cxn modelId="{E7D765FA-1206-AA4A-AF54-9CB00CE1D658}" type="presParOf" srcId="{2C23500F-931C-6D43-A51A-79DCDF34B960}" destId="{A85C26E8-15E5-C649-9B4C-4A5ACCB88383}" srcOrd="0" destOrd="0" presId="urn:microsoft.com/office/officeart/2005/8/layout/orgChart1"/>
    <dgm:cxn modelId="{55A88F02-96EE-4B4A-BB1C-DFE693370D4A}" type="presParOf" srcId="{2C23500F-931C-6D43-A51A-79DCDF34B960}" destId="{C0B618EC-D582-7A40-A200-07A7BC55083C}" srcOrd="1" destOrd="0" presId="urn:microsoft.com/office/officeart/2005/8/layout/orgChart1"/>
    <dgm:cxn modelId="{22F9CC84-69A0-3C4E-B38C-113C38DD3D9A}" type="presParOf" srcId="{959C9BDC-3DA9-FC45-B0BB-6102F1CC20F5}" destId="{8FC47254-4029-D64C-952D-A62385911ED4}" srcOrd="1" destOrd="0" presId="urn:microsoft.com/office/officeart/2005/8/layout/orgChart1"/>
    <dgm:cxn modelId="{8852C022-4EE3-154D-8CFC-E38FC73541D0}" type="presParOf" srcId="{959C9BDC-3DA9-FC45-B0BB-6102F1CC20F5}" destId="{577C5037-EA47-3D43-A63F-2FEC1209E295}" srcOrd="2" destOrd="0" presId="urn:microsoft.com/office/officeart/2005/8/layout/orgChart1"/>
    <dgm:cxn modelId="{41E5DEB6-BB78-1D45-843C-311A1BA53A45}" type="presParOf" srcId="{B089045E-B8B7-B74B-A3F5-E193129779A1}" destId="{BB223EE2-28E1-E74B-BD95-5DD7F6A1F586}" srcOrd="2" destOrd="0" presId="urn:microsoft.com/office/officeart/2005/8/layout/orgChart1"/>
    <dgm:cxn modelId="{BBE64293-B9DF-8F48-814A-97E7AE700469}" type="presParOf" srcId="{BB223EE2-28E1-E74B-BD95-5DD7F6A1F586}" destId="{8EE47092-9919-7147-B391-15E6348E1797}" srcOrd="0" destOrd="0" presId="urn:microsoft.com/office/officeart/2005/8/layout/orgChart1"/>
    <dgm:cxn modelId="{6B5A93C2-3429-224F-AAB2-5991D69672BD}" type="presParOf" srcId="{BB223EE2-28E1-E74B-BD95-5DD7F6A1F586}" destId="{75CC0D6A-32D8-0746-AC9F-C6CC6A74DFE5}" srcOrd="1" destOrd="0" presId="urn:microsoft.com/office/officeart/2005/8/layout/orgChart1"/>
    <dgm:cxn modelId="{C0A8A72B-31AA-D544-BE36-2244A1BA2602}" type="presParOf" srcId="{75CC0D6A-32D8-0746-AC9F-C6CC6A74DFE5}" destId="{0F6BF13C-E671-D848-97D8-DEEA4A3304AF}" srcOrd="0" destOrd="0" presId="urn:microsoft.com/office/officeart/2005/8/layout/orgChart1"/>
    <dgm:cxn modelId="{E0CEDEA3-3068-094F-9FAE-8528D1E40FB1}" type="presParOf" srcId="{0F6BF13C-E671-D848-97D8-DEEA4A3304AF}" destId="{5AE95423-3C05-E64A-9A89-5A580A127BA0}" srcOrd="0" destOrd="0" presId="urn:microsoft.com/office/officeart/2005/8/layout/orgChart1"/>
    <dgm:cxn modelId="{6A5AF47B-0D75-AE42-B5A1-B5EADC4B4826}" type="presParOf" srcId="{0F6BF13C-E671-D848-97D8-DEEA4A3304AF}" destId="{348749FE-E454-E74A-9CD9-BE721DD1AFC4}" srcOrd="1" destOrd="0" presId="urn:microsoft.com/office/officeart/2005/8/layout/orgChart1"/>
    <dgm:cxn modelId="{D8039F14-B1E5-CD4D-8077-5801CE25F45B}" type="presParOf" srcId="{75CC0D6A-32D8-0746-AC9F-C6CC6A74DFE5}" destId="{D0212CD5-1DB2-9A40-8900-3D115D31E1C3}" srcOrd="1" destOrd="0" presId="urn:microsoft.com/office/officeart/2005/8/layout/orgChart1"/>
    <dgm:cxn modelId="{C97D7289-1BD9-6C42-A453-305795A16E2F}" type="presParOf" srcId="{75CC0D6A-32D8-0746-AC9F-C6CC6A74DFE5}" destId="{D025ABE3-804B-F546-99D3-F82E6F8D4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CDE2F1-D9D1-AF40-98AA-AA94D143B295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2E076D-119A-DA49-B285-4D48A7AEE1E0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b="1" dirty="0">
              <a:solidFill>
                <a:srgbClr val="000090"/>
              </a:solidFill>
              <a:latin typeface="+mn-lt"/>
              <a:cs typeface="Comic Sans MS"/>
            </a:rPr>
            <a:t>End-point of the infertile male evaluation is to find, if possible, a </a:t>
          </a:r>
          <a:r>
            <a:rPr lang="en-US" sz="2400" b="1" dirty="0" err="1">
              <a:solidFill>
                <a:srgbClr val="000090"/>
              </a:solidFill>
              <a:latin typeface="+mn-lt"/>
              <a:cs typeface="Comic Sans MS"/>
            </a:rPr>
            <a:t>patho</a:t>
          </a:r>
          <a:r>
            <a:rPr lang="en-US" sz="2400" b="1" dirty="0">
              <a:solidFill>
                <a:srgbClr val="000090"/>
              </a:solidFill>
              <a:latin typeface="+mn-lt"/>
              <a:cs typeface="Comic Sans MS"/>
            </a:rPr>
            <a:t>-physiologic specific treatment to : </a:t>
          </a:r>
          <a:endParaRPr lang="en-US" sz="2400" dirty="0">
            <a:latin typeface="+mn-lt"/>
          </a:endParaRPr>
        </a:p>
      </dgm:t>
    </dgm:pt>
    <dgm:pt modelId="{EB19D8BD-1300-ED48-B3D3-EBB386F015E9}" type="parTrans" cxnId="{455815C0-5BC7-B943-9120-A38A95C8447B}">
      <dgm:prSet/>
      <dgm:spPr/>
      <dgm:t>
        <a:bodyPr/>
        <a:lstStyle/>
        <a:p>
          <a:endParaRPr lang="en-US"/>
        </a:p>
      </dgm:t>
    </dgm:pt>
    <dgm:pt modelId="{2C011218-5EE0-AC4F-9651-4B3DFC953FC7}" type="sibTrans" cxnId="{455815C0-5BC7-B943-9120-A38A95C8447B}">
      <dgm:prSet/>
      <dgm:spPr/>
      <dgm:t>
        <a:bodyPr/>
        <a:lstStyle/>
        <a:p>
          <a:endParaRPr lang="en-US"/>
        </a:p>
      </dgm:t>
    </dgm:pt>
    <dgm:pt modelId="{30F215F8-48EF-7545-8D74-BFD6E4370C7F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²"/>
          </a:pPr>
          <a:r>
            <a:rPr lang="en-US" sz="2400" b="1" dirty="0">
              <a:latin typeface="+mn-lt"/>
              <a:cs typeface="Comic Sans MS"/>
            </a:rPr>
            <a:t>Achieve spontaneous pregnancy and reduce the need for ART </a:t>
          </a:r>
        </a:p>
      </dgm:t>
    </dgm:pt>
    <dgm:pt modelId="{632FFE6F-F788-9E4C-BAD3-F7F42EF6777D}" type="parTrans" cxnId="{FF37EF02-D557-4140-ADC7-46CC5D270009}">
      <dgm:prSet/>
      <dgm:spPr/>
      <dgm:t>
        <a:bodyPr/>
        <a:lstStyle/>
        <a:p>
          <a:endParaRPr lang="en-US"/>
        </a:p>
      </dgm:t>
    </dgm:pt>
    <dgm:pt modelId="{112D001D-AAC7-FE40-8128-EA799C4D06A8}" type="sibTrans" cxnId="{FF37EF02-D557-4140-ADC7-46CC5D270009}">
      <dgm:prSet/>
      <dgm:spPr/>
      <dgm:t>
        <a:bodyPr/>
        <a:lstStyle/>
        <a:p>
          <a:endParaRPr lang="en-US"/>
        </a:p>
      </dgm:t>
    </dgm:pt>
    <dgm:pt modelId="{EB054751-2FBF-6D46-8667-90F877D8588E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²"/>
          </a:pPr>
          <a:r>
            <a:rPr lang="en-US" sz="2400" b="1" dirty="0">
              <a:latin typeface="+mn-lt"/>
              <a:cs typeface="Comic Sans MS"/>
            </a:rPr>
            <a:t>Downgrade the level of ART needed</a:t>
          </a:r>
        </a:p>
      </dgm:t>
    </dgm:pt>
    <dgm:pt modelId="{4F0ADF05-9460-454E-A34E-EAD859DAE348}" type="parTrans" cxnId="{6383EBC4-4714-3E43-838A-360FB42483E4}">
      <dgm:prSet/>
      <dgm:spPr/>
      <dgm:t>
        <a:bodyPr/>
        <a:lstStyle/>
        <a:p>
          <a:endParaRPr lang="en-US"/>
        </a:p>
      </dgm:t>
    </dgm:pt>
    <dgm:pt modelId="{159273DA-05A4-1B49-A524-EBCD70D2A645}" type="sibTrans" cxnId="{6383EBC4-4714-3E43-838A-360FB42483E4}">
      <dgm:prSet/>
      <dgm:spPr/>
      <dgm:t>
        <a:bodyPr/>
        <a:lstStyle/>
        <a:p>
          <a:endParaRPr lang="en-US"/>
        </a:p>
      </dgm:t>
    </dgm:pt>
    <dgm:pt modelId="{BA05CE57-294E-2241-8FA8-A1A4C06D8E13}">
      <dgm:prSet phldrT="[Text]" custT="1"/>
      <dgm:spPr/>
      <dgm:t>
        <a:bodyPr/>
        <a:lstStyle/>
        <a:p>
          <a:pPr>
            <a:buClr>
              <a:srgbClr val="FF6600"/>
            </a:buClr>
            <a:buFont typeface="Wingdings" charset="2"/>
            <a:buChar char="²"/>
          </a:pPr>
          <a:r>
            <a:rPr lang="en-US" sz="2400" b="1" dirty="0">
              <a:latin typeface="+mn-lt"/>
              <a:cs typeface="Comic Sans MS"/>
            </a:rPr>
            <a:t>Increase the pregnancy rates when ART is unavoidable </a:t>
          </a:r>
        </a:p>
      </dgm:t>
    </dgm:pt>
    <dgm:pt modelId="{E95F87D2-131F-EE43-B845-B55204D7B43C}" type="parTrans" cxnId="{6F9F1155-AE14-8343-BE2E-29F2459C8947}">
      <dgm:prSet/>
      <dgm:spPr/>
      <dgm:t>
        <a:bodyPr/>
        <a:lstStyle/>
        <a:p>
          <a:endParaRPr lang="en-US"/>
        </a:p>
      </dgm:t>
    </dgm:pt>
    <dgm:pt modelId="{36726080-2DC3-0040-80C5-6C2392276001}" type="sibTrans" cxnId="{6F9F1155-AE14-8343-BE2E-29F2459C8947}">
      <dgm:prSet/>
      <dgm:spPr/>
      <dgm:t>
        <a:bodyPr/>
        <a:lstStyle/>
        <a:p>
          <a:endParaRPr lang="en-US"/>
        </a:p>
      </dgm:t>
    </dgm:pt>
    <dgm:pt modelId="{01BF9D93-CACC-8041-B2CE-47C5B4C986EA}" type="pres">
      <dgm:prSet presAssocID="{F9CDE2F1-D9D1-AF40-98AA-AA94D143B2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1B5D67-4EFF-B044-8895-BA70BAD8A04D}" type="pres">
      <dgm:prSet presAssocID="{F42E076D-119A-DA49-B285-4D48A7AEE1E0}" presName="root" presStyleCnt="0"/>
      <dgm:spPr/>
    </dgm:pt>
    <dgm:pt modelId="{1B0D050F-019F-4C4D-9F7F-DB0E4212D76D}" type="pres">
      <dgm:prSet presAssocID="{F42E076D-119A-DA49-B285-4D48A7AEE1E0}" presName="rootComposite" presStyleCnt="0"/>
      <dgm:spPr/>
    </dgm:pt>
    <dgm:pt modelId="{3290E224-3B1D-E94C-AC1F-CC5590BBF96B}" type="pres">
      <dgm:prSet presAssocID="{F42E076D-119A-DA49-B285-4D48A7AEE1E0}" presName="rootText" presStyleLbl="node1" presStyleIdx="0" presStyleCnt="1" custScaleX="187885" custScaleY="45060" custLinFactNeighborX="-71811" custLinFactNeighborY="-1149"/>
      <dgm:spPr/>
    </dgm:pt>
    <dgm:pt modelId="{91C5C2BD-B6D2-9249-932E-93062FD8B787}" type="pres">
      <dgm:prSet presAssocID="{F42E076D-119A-DA49-B285-4D48A7AEE1E0}" presName="rootConnector" presStyleLbl="node1" presStyleIdx="0" presStyleCnt="1"/>
      <dgm:spPr/>
    </dgm:pt>
    <dgm:pt modelId="{A1CB4C29-0648-B64A-BEC6-1F1977FB6D0C}" type="pres">
      <dgm:prSet presAssocID="{F42E076D-119A-DA49-B285-4D48A7AEE1E0}" presName="childShape" presStyleCnt="0"/>
      <dgm:spPr/>
    </dgm:pt>
    <dgm:pt modelId="{5F575567-AED6-4546-ACC7-B6C34B5958A2}" type="pres">
      <dgm:prSet presAssocID="{632FFE6F-F788-9E4C-BAD3-F7F42EF6777D}" presName="Name13" presStyleLbl="parChTrans1D2" presStyleIdx="0" presStyleCnt="3"/>
      <dgm:spPr/>
    </dgm:pt>
    <dgm:pt modelId="{F6C118F5-3352-5143-969D-8655B74F44C8}" type="pres">
      <dgm:prSet presAssocID="{30F215F8-48EF-7545-8D74-BFD6E4370C7F}" presName="childText" presStyleLbl="bgAcc1" presStyleIdx="0" presStyleCnt="3" custScaleX="220240" custScaleY="42574">
        <dgm:presLayoutVars>
          <dgm:bulletEnabled val="1"/>
        </dgm:presLayoutVars>
      </dgm:prSet>
      <dgm:spPr/>
    </dgm:pt>
    <dgm:pt modelId="{466432FF-2184-CA46-8246-A13A36566567}" type="pres">
      <dgm:prSet presAssocID="{4F0ADF05-9460-454E-A34E-EAD859DAE348}" presName="Name13" presStyleLbl="parChTrans1D2" presStyleIdx="1" presStyleCnt="3"/>
      <dgm:spPr/>
    </dgm:pt>
    <dgm:pt modelId="{9F8D12BE-C93D-9949-A038-CE37299DA9D9}" type="pres">
      <dgm:prSet presAssocID="{EB054751-2FBF-6D46-8667-90F877D8588E}" presName="childText" presStyleLbl="bgAcc1" presStyleIdx="1" presStyleCnt="3" custScaleX="220240" custScaleY="42574">
        <dgm:presLayoutVars>
          <dgm:bulletEnabled val="1"/>
        </dgm:presLayoutVars>
      </dgm:prSet>
      <dgm:spPr/>
    </dgm:pt>
    <dgm:pt modelId="{52FDE2D1-06C6-5D44-8A8C-910AA1F15029}" type="pres">
      <dgm:prSet presAssocID="{E95F87D2-131F-EE43-B845-B55204D7B43C}" presName="Name13" presStyleLbl="parChTrans1D2" presStyleIdx="2" presStyleCnt="3"/>
      <dgm:spPr/>
    </dgm:pt>
    <dgm:pt modelId="{9FF67B88-B93E-A146-932C-89B7CB450414}" type="pres">
      <dgm:prSet presAssocID="{BA05CE57-294E-2241-8FA8-A1A4C06D8E13}" presName="childText" presStyleLbl="bgAcc1" presStyleIdx="2" presStyleCnt="3" custScaleX="220240" custScaleY="42574">
        <dgm:presLayoutVars>
          <dgm:bulletEnabled val="1"/>
        </dgm:presLayoutVars>
      </dgm:prSet>
      <dgm:spPr/>
    </dgm:pt>
  </dgm:ptLst>
  <dgm:cxnLst>
    <dgm:cxn modelId="{FF37EF02-D557-4140-ADC7-46CC5D270009}" srcId="{F42E076D-119A-DA49-B285-4D48A7AEE1E0}" destId="{30F215F8-48EF-7545-8D74-BFD6E4370C7F}" srcOrd="0" destOrd="0" parTransId="{632FFE6F-F788-9E4C-BAD3-F7F42EF6777D}" sibTransId="{112D001D-AAC7-FE40-8128-EA799C4D06A8}"/>
    <dgm:cxn modelId="{599C0F05-085F-304C-9F07-1FE96184CA60}" type="presOf" srcId="{BA05CE57-294E-2241-8FA8-A1A4C06D8E13}" destId="{9FF67B88-B93E-A146-932C-89B7CB450414}" srcOrd="0" destOrd="0" presId="urn:microsoft.com/office/officeart/2005/8/layout/hierarchy3"/>
    <dgm:cxn modelId="{EF120536-4524-FF4E-9F0A-554057F8E5E8}" type="presOf" srcId="{F42E076D-119A-DA49-B285-4D48A7AEE1E0}" destId="{3290E224-3B1D-E94C-AC1F-CC5590BBF96B}" srcOrd="0" destOrd="0" presId="urn:microsoft.com/office/officeart/2005/8/layout/hierarchy3"/>
    <dgm:cxn modelId="{7EFD044D-7499-FC4D-AD9B-2456D7942774}" type="presOf" srcId="{4F0ADF05-9460-454E-A34E-EAD859DAE348}" destId="{466432FF-2184-CA46-8246-A13A36566567}" srcOrd="0" destOrd="0" presId="urn:microsoft.com/office/officeart/2005/8/layout/hierarchy3"/>
    <dgm:cxn modelId="{90D0B952-A882-994A-AFDE-5C1BCB232FA8}" type="presOf" srcId="{F9CDE2F1-D9D1-AF40-98AA-AA94D143B295}" destId="{01BF9D93-CACC-8041-B2CE-47C5B4C986EA}" srcOrd="0" destOrd="0" presId="urn:microsoft.com/office/officeart/2005/8/layout/hierarchy3"/>
    <dgm:cxn modelId="{6F9F1155-AE14-8343-BE2E-29F2459C8947}" srcId="{F42E076D-119A-DA49-B285-4D48A7AEE1E0}" destId="{BA05CE57-294E-2241-8FA8-A1A4C06D8E13}" srcOrd="2" destOrd="0" parTransId="{E95F87D2-131F-EE43-B845-B55204D7B43C}" sibTransId="{36726080-2DC3-0040-80C5-6C2392276001}"/>
    <dgm:cxn modelId="{1BA4BD9B-74CC-1641-9817-DD15A8638005}" type="presOf" srcId="{EB054751-2FBF-6D46-8667-90F877D8588E}" destId="{9F8D12BE-C93D-9949-A038-CE37299DA9D9}" srcOrd="0" destOrd="0" presId="urn:microsoft.com/office/officeart/2005/8/layout/hierarchy3"/>
    <dgm:cxn modelId="{5BFB28B1-BB03-2648-B8EC-E44CEDCEBD39}" type="presOf" srcId="{F42E076D-119A-DA49-B285-4D48A7AEE1E0}" destId="{91C5C2BD-B6D2-9249-932E-93062FD8B787}" srcOrd="1" destOrd="0" presId="urn:microsoft.com/office/officeart/2005/8/layout/hierarchy3"/>
    <dgm:cxn modelId="{903C32BA-59A3-6D4E-895F-0B22D6D79D38}" type="presOf" srcId="{632FFE6F-F788-9E4C-BAD3-F7F42EF6777D}" destId="{5F575567-AED6-4546-ACC7-B6C34B5958A2}" srcOrd="0" destOrd="0" presId="urn:microsoft.com/office/officeart/2005/8/layout/hierarchy3"/>
    <dgm:cxn modelId="{6E6E03BB-38BB-3740-9C9C-E76E4D1E08C3}" type="presOf" srcId="{E95F87D2-131F-EE43-B845-B55204D7B43C}" destId="{52FDE2D1-06C6-5D44-8A8C-910AA1F15029}" srcOrd="0" destOrd="0" presId="urn:microsoft.com/office/officeart/2005/8/layout/hierarchy3"/>
    <dgm:cxn modelId="{455815C0-5BC7-B943-9120-A38A95C8447B}" srcId="{F9CDE2F1-D9D1-AF40-98AA-AA94D143B295}" destId="{F42E076D-119A-DA49-B285-4D48A7AEE1E0}" srcOrd="0" destOrd="0" parTransId="{EB19D8BD-1300-ED48-B3D3-EBB386F015E9}" sibTransId="{2C011218-5EE0-AC4F-9651-4B3DFC953FC7}"/>
    <dgm:cxn modelId="{6383EBC4-4714-3E43-838A-360FB42483E4}" srcId="{F42E076D-119A-DA49-B285-4D48A7AEE1E0}" destId="{EB054751-2FBF-6D46-8667-90F877D8588E}" srcOrd="1" destOrd="0" parTransId="{4F0ADF05-9460-454E-A34E-EAD859DAE348}" sibTransId="{159273DA-05A4-1B49-A524-EBCD70D2A645}"/>
    <dgm:cxn modelId="{33D60FDA-CBBE-B549-85F6-D067265A94F3}" type="presOf" srcId="{30F215F8-48EF-7545-8D74-BFD6E4370C7F}" destId="{F6C118F5-3352-5143-969D-8655B74F44C8}" srcOrd="0" destOrd="0" presId="urn:microsoft.com/office/officeart/2005/8/layout/hierarchy3"/>
    <dgm:cxn modelId="{622CDBC6-6A2B-AC44-A7C3-1BBC383AD3F9}" type="presParOf" srcId="{01BF9D93-CACC-8041-B2CE-47C5B4C986EA}" destId="{C61B5D67-4EFF-B044-8895-BA70BAD8A04D}" srcOrd="0" destOrd="0" presId="urn:microsoft.com/office/officeart/2005/8/layout/hierarchy3"/>
    <dgm:cxn modelId="{B15F94B1-E0E2-7E4B-BF72-753D91D1E163}" type="presParOf" srcId="{C61B5D67-4EFF-B044-8895-BA70BAD8A04D}" destId="{1B0D050F-019F-4C4D-9F7F-DB0E4212D76D}" srcOrd="0" destOrd="0" presId="urn:microsoft.com/office/officeart/2005/8/layout/hierarchy3"/>
    <dgm:cxn modelId="{3B3BB6CE-D9C5-C545-BE9C-0D0EE10C0A8D}" type="presParOf" srcId="{1B0D050F-019F-4C4D-9F7F-DB0E4212D76D}" destId="{3290E224-3B1D-E94C-AC1F-CC5590BBF96B}" srcOrd="0" destOrd="0" presId="urn:microsoft.com/office/officeart/2005/8/layout/hierarchy3"/>
    <dgm:cxn modelId="{3EB7D2FF-152E-6445-8069-A90A2B05B9AC}" type="presParOf" srcId="{1B0D050F-019F-4C4D-9F7F-DB0E4212D76D}" destId="{91C5C2BD-B6D2-9249-932E-93062FD8B787}" srcOrd="1" destOrd="0" presId="urn:microsoft.com/office/officeart/2005/8/layout/hierarchy3"/>
    <dgm:cxn modelId="{E1DA5C03-2E37-F04A-A265-BEE54D8FA5B6}" type="presParOf" srcId="{C61B5D67-4EFF-B044-8895-BA70BAD8A04D}" destId="{A1CB4C29-0648-B64A-BEC6-1F1977FB6D0C}" srcOrd="1" destOrd="0" presId="urn:microsoft.com/office/officeart/2005/8/layout/hierarchy3"/>
    <dgm:cxn modelId="{C956F50C-53AF-AB46-9840-AE19914EF9B3}" type="presParOf" srcId="{A1CB4C29-0648-B64A-BEC6-1F1977FB6D0C}" destId="{5F575567-AED6-4546-ACC7-B6C34B5958A2}" srcOrd="0" destOrd="0" presId="urn:microsoft.com/office/officeart/2005/8/layout/hierarchy3"/>
    <dgm:cxn modelId="{FFAAEB63-D770-C641-88A2-D30AE9AE4033}" type="presParOf" srcId="{A1CB4C29-0648-B64A-BEC6-1F1977FB6D0C}" destId="{F6C118F5-3352-5143-969D-8655B74F44C8}" srcOrd="1" destOrd="0" presId="urn:microsoft.com/office/officeart/2005/8/layout/hierarchy3"/>
    <dgm:cxn modelId="{5E795F99-A02E-D94E-9284-7F03A309AA57}" type="presParOf" srcId="{A1CB4C29-0648-B64A-BEC6-1F1977FB6D0C}" destId="{466432FF-2184-CA46-8246-A13A36566567}" srcOrd="2" destOrd="0" presId="urn:microsoft.com/office/officeart/2005/8/layout/hierarchy3"/>
    <dgm:cxn modelId="{63B25C3C-2337-D948-BCD2-E6CDA6F649D0}" type="presParOf" srcId="{A1CB4C29-0648-B64A-BEC6-1F1977FB6D0C}" destId="{9F8D12BE-C93D-9949-A038-CE37299DA9D9}" srcOrd="3" destOrd="0" presId="urn:microsoft.com/office/officeart/2005/8/layout/hierarchy3"/>
    <dgm:cxn modelId="{4804A06B-CDF6-2042-A4CB-A7F00053849A}" type="presParOf" srcId="{A1CB4C29-0648-B64A-BEC6-1F1977FB6D0C}" destId="{52FDE2D1-06C6-5D44-8A8C-910AA1F15029}" srcOrd="4" destOrd="0" presId="urn:microsoft.com/office/officeart/2005/8/layout/hierarchy3"/>
    <dgm:cxn modelId="{FC684C82-4952-B046-BA41-BC79C7AB0256}" type="presParOf" srcId="{A1CB4C29-0648-B64A-BEC6-1F1977FB6D0C}" destId="{9FF67B88-B93E-A146-932C-89B7CB45041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B8A8D2-5613-2F4D-A76B-6E681334D74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48D380D-C580-6645-A528-9F5F92195A01}">
      <dgm:prSet phldrT="[Text]" custT="1"/>
      <dgm:spPr/>
      <dgm:t>
        <a:bodyPr/>
        <a:lstStyle/>
        <a:p>
          <a:r>
            <a:rPr lang="en-US" sz="2000" b="1" dirty="0">
              <a:latin typeface="+mn-lt"/>
              <a:cs typeface="Comic Sans MS"/>
            </a:rPr>
            <a:t>Spermatogenesis cannot be readily altered for therapeutic benefit</a:t>
          </a:r>
          <a:endParaRPr lang="en-US" sz="2000" dirty="0">
            <a:latin typeface="+mn-lt"/>
          </a:endParaRPr>
        </a:p>
      </dgm:t>
    </dgm:pt>
    <dgm:pt modelId="{C1D2C71E-8BB1-504F-85D9-73EC250B7D72}" type="parTrans" cxnId="{42134EBD-D0BD-614E-A8C9-46265BEC0DC0}">
      <dgm:prSet/>
      <dgm:spPr/>
      <dgm:t>
        <a:bodyPr/>
        <a:lstStyle/>
        <a:p>
          <a:endParaRPr lang="en-US"/>
        </a:p>
      </dgm:t>
    </dgm:pt>
    <dgm:pt modelId="{6F70FBE7-597E-8241-9531-FDF8530D045C}" type="sibTrans" cxnId="{42134EBD-D0BD-614E-A8C9-46265BEC0DC0}">
      <dgm:prSet/>
      <dgm:spPr/>
      <dgm:t>
        <a:bodyPr/>
        <a:lstStyle/>
        <a:p>
          <a:endParaRPr lang="en-US"/>
        </a:p>
      </dgm:t>
    </dgm:pt>
    <dgm:pt modelId="{A5813C9F-99C0-1D43-AA4E-FDAEC662629B}">
      <dgm:prSet phldrT="[Text]" custT="1"/>
      <dgm:spPr/>
      <dgm:t>
        <a:bodyPr/>
        <a:lstStyle/>
        <a:p>
          <a:r>
            <a:rPr lang="en-US" sz="2000" b="1" dirty="0">
              <a:latin typeface="+mn-lt"/>
              <a:cs typeface="Comic Sans MS"/>
            </a:rPr>
            <a:t>Sperm function test may be  useful for identifying a male factor contributing to unexplained infertility or for selecting therapy</a:t>
          </a:r>
        </a:p>
        <a:p>
          <a:r>
            <a:rPr lang="en-US" sz="2000" b="1" dirty="0">
              <a:latin typeface="+mn-lt"/>
            </a:rPr>
            <a:t>Test done include, Trial; wash with sperm survival, HOS and DFI</a:t>
          </a:r>
          <a:endParaRPr lang="en-US" sz="2000" dirty="0">
            <a:latin typeface="+mn-lt"/>
          </a:endParaRPr>
        </a:p>
      </dgm:t>
    </dgm:pt>
    <dgm:pt modelId="{DAAB5A51-9D64-4B4A-881B-137FB9FC9F49}" type="parTrans" cxnId="{62C519D9-81E6-1D42-8D3E-C605C0A311AB}">
      <dgm:prSet/>
      <dgm:spPr/>
      <dgm:t>
        <a:bodyPr/>
        <a:lstStyle/>
        <a:p>
          <a:endParaRPr lang="en-US"/>
        </a:p>
      </dgm:t>
    </dgm:pt>
    <dgm:pt modelId="{D9D9344A-820C-7C4F-9AA6-9D8FAF39D1D3}" type="sibTrans" cxnId="{62C519D9-81E6-1D42-8D3E-C605C0A311AB}">
      <dgm:prSet/>
      <dgm:spPr/>
      <dgm:t>
        <a:bodyPr/>
        <a:lstStyle/>
        <a:p>
          <a:endParaRPr lang="en-US"/>
        </a:p>
      </dgm:t>
    </dgm:pt>
    <dgm:pt modelId="{210551AD-0076-2243-8942-E95F8F39597A}">
      <dgm:prSet phldrT="[Text]" custT="1"/>
      <dgm:spPr/>
      <dgm:t>
        <a:bodyPr/>
        <a:lstStyle/>
        <a:p>
          <a:r>
            <a:rPr lang="en-US" sz="2000" b="1" dirty="0">
              <a:latin typeface="+mn-lt"/>
              <a:cs typeface="Comic Sans MS"/>
            </a:rPr>
            <a:t>Effective treatment of male infertility is remote possibility as pathogenesis remains obscure &amp; one has to resort to treatment at gamete level - ART</a:t>
          </a:r>
          <a:endParaRPr lang="en-US" sz="2000" dirty="0">
            <a:latin typeface="+mn-lt"/>
          </a:endParaRPr>
        </a:p>
      </dgm:t>
    </dgm:pt>
    <dgm:pt modelId="{D2D4B0F9-CA8D-4A4E-BC28-ACECA1EF3B8F}" type="parTrans" cxnId="{660D414E-1257-D647-AED2-4A6F3328DBBD}">
      <dgm:prSet/>
      <dgm:spPr/>
      <dgm:t>
        <a:bodyPr/>
        <a:lstStyle/>
        <a:p>
          <a:endParaRPr lang="en-US"/>
        </a:p>
      </dgm:t>
    </dgm:pt>
    <dgm:pt modelId="{81D501C8-B8CD-8B42-AE88-9E8ADDC43345}" type="sibTrans" cxnId="{660D414E-1257-D647-AED2-4A6F3328DBBD}">
      <dgm:prSet/>
      <dgm:spPr/>
      <dgm:t>
        <a:bodyPr/>
        <a:lstStyle/>
        <a:p>
          <a:endParaRPr lang="en-US"/>
        </a:p>
      </dgm:t>
    </dgm:pt>
    <dgm:pt modelId="{69C4FEF3-CB39-5C4E-91BD-CA454946A512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Take Home Message</a:t>
          </a:r>
        </a:p>
      </dgm:t>
    </dgm:pt>
    <dgm:pt modelId="{76478C47-C35B-F944-BB95-312B1C02EB09}" type="sibTrans" cxnId="{A832AF2F-347C-E64D-9B67-A035FB0D7221}">
      <dgm:prSet/>
      <dgm:spPr/>
      <dgm:t>
        <a:bodyPr/>
        <a:lstStyle/>
        <a:p>
          <a:endParaRPr lang="en-US"/>
        </a:p>
      </dgm:t>
    </dgm:pt>
    <dgm:pt modelId="{E7F3FC20-9914-784B-834D-9E797369AB13}" type="parTrans" cxnId="{A832AF2F-347C-E64D-9B67-A035FB0D7221}">
      <dgm:prSet/>
      <dgm:spPr/>
      <dgm:t>
        <a:bodyPr/>
        <a:lstStyle/>
        <a:p>
          <a:endParaRPr lang="en-US"/>
        </a:p>
      </dgm:t>
    </dgm:pt>
    <dgm:pt modelId="{CD6D58DF-5F8B-AD4D-A487-C2CFF7AF190A}" type="pres">
      <dgm:prSet presAssocID="{1BB8A8D2-5613-2F4D-A76B-6E681334D7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55892C-304B-5242-AF0B-09385924BCF7}" type="pres">
      <dgm:prSet presAssocID="{69C4FEF3-CB39-5C4E-91BD-CA454946A512}" presName="root1" presStyleCnt="0"/>
      <dgm:spPr/>
    </dgm:pt>
    <dgm:pt modelId="{2AE27F2C-7BD4-334D-9372-285F54311CE4}" type="pres">
      <dgm:prSet presAssocID="{69C4FEF3-CB39-5C4E-91BD-CA454946A512}" presName="LevelOneTextNode" presStyleLbl="node0" presStyleIdx="0" presStyleCnt="1">
        <dgm:presLayoutVars>
          <dgm:chPref val="3"/>
        </dgm:presLayoutVars>
      </dgm:prSet>
      <dgm:spPr/>
    </dgm:pt>
    <dgm:pt modelId="{EEE01476-EFE3-B646-B6DB-C82EBD0C1FC2}" type="pres">
      <dgm:prSet presAssocID="{69C4FEF3-CB39-5C4E-91BD-CA454946A512}" presName="level2hierChild" presStyleCnt="0"/>
      <dgm:spPr/>
    </dgm:pt>
    <dgm:pt modelId="{AE4A422A-D171-F74D-B07F-83549D802619}" type="pres">
      <dgm:prSet presAssocID="{C1D2C71E-8BB1-504F-85D9-73EC250B7D72}" presName="conn2-1" presStyleLbl="parChTrans1D2" presStyleIdx="0" presStyleCnt="3"/>
      <dgm:spPr/>
    </dgm:pt>
    <dgm:pt modelId="{E6EB82F8-6480-594E-A535-D10CBA7AA265}" type="pres">
      <dgm:prSet presAssocID="{C1D2C71E-8BB1-504F-85D9-73EC250B7D72}" presName="connTx" presStyleLbl="parChTrans1D2" presStyleIdx="0" presStyleCnt="3"/>
      <dgm:spPr/>
    </dgm:pt>
    <dgm:pt modelId="{EB0C67E7-3162-2247-BA3F-3D1C4A622C45}" type="pres">
      <dgm:prSet presAssocID="{748D380D-C580-6645-A528-9F5F92195A01}" presName="root2" presStyleCnt="0"/>
      <dgm:spPr/>
    </dgm:pt>
    <dgm:pt modelId="{F1CBD7D8-79AB-3142-A8E3-753BD7095F7A}" type="pres">
      <dgm:prSet presAssocID="{748D380D-C580-6645-A528-9F5F92195A01}" presName="LevelTwoTextNode" presStyleLbl="node2" presStyleIdx="0" presStyleCnt="3" custScaleX="229630" custLinFactNeighborX="-848" custLinFactNeighborY="-55619">
        <dgm:presLayoutVars>
          <dgm:chPref val="3"/>
        </dgm:presLayoutVars>
      </dgm:prSet>
      <dgm:spPr/>
    </dgm:pt>
    <dgm:pt modelId="{2395B69B-4AA5-114E-8AE4-9F16B0FBB2A5}" type="pres">
      <dgm:prSet presAssocID="{748D380D-C580-6645-A528-9F5F92195A01}" presName="level3hierChild" presStyleCnt="0"/>
      <dgm:spPr/>
    </dgm:pt>
    <dgm:pt modelId="{50A66CA1-BFA7-554F-97C6-5AB14DFD9E4C}" type="pres">
      <dgm:prSet presAssocID="{DAAB5A51-9D64-4B4A-881B-137FB9FC9F49}" presName="conn2-1" presStyleLbl="parChTrans1D2" presStyleIdx="1" presStyleCnt="3"/>
      <dgm:spPr/>
    </dgm:pt>
    <dgm:pt modelId="{BF17EC62-BFE1-1D45-98E0-A802BDF01095}" type="pres">
      <dgm:prSet presAssocID="{DAAB5A51-9D64-4B4A-881B-137FB9FC9F49}" presName="connTx" presStyleLbl="parChTrans1D2" presStyleIdx="1" presStyleCnt="3"/>
      <dgm:spPr/>
    </dgm:pt>
    <dgm:pt modelId="{3CC8A5B0-F03D-F94C-B6DC-B3B358AB4411}" type="pres">
      <dgm:prSet presAssocID="{A5813C9F-99C0-1D43-AA4E-FDAEC662629B}" presName="root2" presStyleCnt="0"/>
      <dgm:spPr/>
    </dgm:pt>
    <dgm:pt modelId="{BBD6B30D-4782-5A46-9A34-B9169ECE8150}" type="pres">
      <dgm:prSet presAssocID="{A5813C9F-99C0-1D43-AA4E-FDAEC662629B}" presName="LevelTwoTextNode" presStyleLbl="node2" presStyleIdx="1" presStyleCnt="3" custScaleX="229630" custScaleY="130704" custLinFactNeighborX="424" custLinFactNeighborY="-20857">
        <dgm:presLayoutVars>
          <dgm:chPref val="3"/>
        </dgm:presLayoutVars>
      </dgm:prSet>
      <dgm:spPr/>
    </dgm:pt>
    <dgm:pt modelId="{131FF2D7-65C0-FB4E-B1E5-088D34C39F7B}" type="pres">
      <dgm:prSet presAssocID="{A5813C9F-99C0-1D43-AA4E-FDAEC662629B}" presName="level3hierChild" presStyleCnt="0"/>
      <dgm:spPr/>
    </dgm:pt>
    <dgm:pt modelId="{14883BE8-2DB4-2945-ACFF-E02D00599F67}" type="pres">
      <dgm:prSet presAssocID="{D2D4B0F9-CA8D-4A4E-BC28-ACECA1EF3B8F}" presName="conn2-1" presStyleLbl="parChTrans1D2" presStyleIdx="2" presStyleCnt="3"/>
      <dgm:spPr/>
    </dgm:pt>
    <dgm:pt modelId="{1B375C30-FCDF-EF4B-83E6-B93A21CE96A4}" type="pres">
      <dgm:prSet presAssocID="{D2D4B0F9-CA8D-4A4E-BC28-ACECA1EF3B8F}" presName="connTx" presStyleLbl="parChTrans1D2" presStyleIdx="2" presStyleCnt="3"/>
      <dgm:spPr/>
    </dgm:pt>
    <dgm:pt modelId="{1E86DB58-E22D-684E-A9DC-94739136DFD4}" type="pres">
      <dgm:prSet presAssocID="{210551AD-0076-2243-8942-E95F8F39597A}" presName="root2" presStyleCnt="0"/>
      <dgm:spPr/>
    </dgm:pt>
    <dgm:pt modelId="{854E072B-62BB-354B-A710-0EBE797CCB51}" type="pres">
      <dgm:prSet presAssocID="{210551AD-0076-2243-8942-E95F8F39597A}" presName="LevelTwoTextNode" presStyleLbl="node2" presStyleIdx="2" presStyleCnt="3" custScaleX="229630">
        <dgm:presLayoutVars>
          <dgm:chPref val="3"/>
        </dgm:presLayoutVars>
      </dgm:prSet>
      <dgm:spPr/>
    </dgm:pt>
    <dgm:pt modelId="{3092C86A-9827-D949-A5BD-33324ADEAD1E}" type="pres">
      <dgm:prSet presAssocID="{210551AD-0076-2243-8942-E95F8F39597A}" presName="level3hierChild" presStyleCnt="0"/>
      <dgm:spPr/>
    </dgm:pt>
  </dgm:ptLst>
  <dgm:cxnLst>
    <dgm:cxn modelId="{C450840C-2459-714B-9383-73842F9F9BCC}" type="presOf" srcId="{C1D2C71E-8BB1-504F-85D9-73EC250B7D72}" destId="{AE4A422A-D171-F74D-B07F-83549D802619}" srcOrd="0" destOrd="0" presId="urn:microsoft.com/office/officeart/2008/layout/HorizontalMultiLevelHierarchy"/>
    <dgm:cxn modelId="{50D30122-5660-B34B-8B1A-60B95BAFCCD9}" type="presOf" srcId="{69C4FEF3-CB39-5C4E-91BD-CA454946A512}" destId="{2AE27F2C-7BD4-334D-9372-285F54311CE4}" srcOrd="0" destOrd="0" presId="urn:microsoft.com/office/officeart/2008/layout/HorizontalMultiLevelHierarchy"/>
    <dgm:cxn modelId="{D4F22D28-306B-9C42-9C70-17208F8A5C71}" type="presOf" srcId="{D2D4B0F9-CA8D-4A4E-BC28-ACECA1EF3B8F}" destId="{14883BE8-2DB4-2945-ACFF-E02D00599F67}" srcOrd="0" destOrd="0" presId="urn:microsoft.com/office/officeart/2008/layout/HorizontalMultiLevelHierarchy"/>
    <dgm:cxn modelId="{D6624F2A-9693-2940-BF11-FDE53EA4FC74}" type="presOf" srcId="{DAAB5A51-9D64-4B4A-881B-137FB9FC9F49}" destId="{BF17EC62-BFE1-1D45-98E0-A802BDF01095}" srcOrd="1" destOrd="0" presId="urn:microsoft.com/office/officeart/2008/layout/HorizontalMultiLevelHierarchy"/>
    <dgm:cxn modelId="{A832AF2F-347C-E64D-9B67-A035FB0D7221}" srcId="{1BB8A8D2-5613-2F4D-A76B-6E681334D740}" destId="{69C4FEF3-CB39-5C4E-91BD-CA454946A512}" srcOrd="0" destOrd="0" parTransId="{E7F3FC20-9914-784B-834D-9E797369AB13}" sibTransId="{76478C47-C35B-F944-BB95-312B1C02EB09}"/>
    <dgm:cxn modelId="{660D414E-1257-D647-AED2-4A6F3328DBBD}" srcId="{69C4FEF3-CB39-5C4E-91BD-CA454946A512}" destId="{210551AD-0076-2243-8942-E95F8F39597A}" srcOrd="2" destOrd="0" parTransId="{D2D4B0F9-CA8D-4A4E-BC28-ACECA1EF3B8F}" sibTransId="{81D501C8-B8CD-8B42-AE88-9E8ADDC43345}"/>
    <dgm:cxn modelId="{759CB54F-20AA-CD47-B469-3CBEB3A77839}" type="presOf" srcId="{D2D4B0F9-CA8D-4A4E-BC28-ACECA1EF3B8F}" destId="{1B375C30-FCDF-EF4B-83E6-B93A21CE96A4}" srcOrd="1" destOrd="0" presId="urn:microsoft.com/office/officeart/2008/layout/HorizontalMultiLevelHierarchy"/>
    <dgm:cxn modelId="{9C8E2261-E667-874C-8462-DA3DE0B562E2}" type="presOf" srcId="{748D380D-C580-6645-A528-9F5F92195A01}" destId="{F1CBD7D8-79AB-3142-A8E3-753BD7095F7A}" srcOrd="0" destOrd="0" presId="urn:microsoft.com/office/officeart/2008/layout/HorizontalMultiLevelHierarchy"/>
    <dgm:cxn modelId="{4A932079-5273-3C4C-B59A-C5778DC8A4B1}" type="presOf" srcId="{210551AD-0076-2243-8942-E95F8F39597A}" destId="{854E072B-62BB-354B-A710-0EBE797CCB51}" srcOrd="0" destOrd="0" presId="urn:microsoft.com/office/officeart/2008/layout/HorizontalMultiLevelHierarchy"/>
    <dgm:cxn modelId="{7BD10D7B-2D78-204E-A755-FF895D096BF7}" type="presOf" srcId="{C1D2C71E-8BB1-504F-85D9-73EC250B7D72}" destId="{E6EB82F8-6480-594E-A535-D10CBA7AA265}" srcOrd="1" destOrd="0" presId="urn:microsoft.com/office/officeart/2008/layout/HorizontalMultiLevelHierarchy"/>
    <dgm:cxn modelId="{8D010586-34A5-8D46-A702-431010EB307D}" type="presOf" srcId="{DAAB5A51-9D64-4B4A-881B-137FB9FC9F49}" destId="{50A66CA1-BFA7-554F-97C6-5AB14DFD9E4C}" srcOrd="0" destOrd="0" presId="urn:microsoft.com/office/officeart/2008/layout/HorizontalMultiLevelHierarchy"/>
    <dgm:cxn modelId="{42134EBD-D0BD-614E-A8C9-46265BEC0DC0}" srcId="{69C4FEF3-CB39-5C4E-91BD-CA454946A512}" destId="{748D380D-C580-6645-A528-9F5F92195A01}" srcOrd="0" destOrd="0" parTransId="{C1D2C71E-8BB1-504F-85D9-73EC250B7D72}" sibTransId="{6F70FBE7-597E-8241-9531-FDF8530D045C}"/>
    <dgm:cxn modelId="{0CA867C6-8EC0-104B-B916-3501F984F16B}" type="presOf" srcId="{A5813C9F-99C0-1D43-AA4E-FDAEC662629B}" destId="{BBD6B30D-4782-5A46-9A34-B9169ECE8150}" srcOrd="0" destOrd="0" presId="urn:microsoft.com/office/officeart/2008/layout/HorizontalMultiLevelHierarchy"/>
    <dgm:cxn modelId="{62C519D9-81E6-1D42-8D3E-C605C0A311AB}" srcId="{69C4FEF3-CB39-5C4E-91BD-CA454946A512}" destId="{A5813C9F-99C0-1D43-AA4E-FDAEC662629B}" srcOrd="1" destOrd="0" parTransId="{DAAB5A51-9D64-4B4A-881B-137FB9FC9F49}" sibTransId="{D9D9344A-820C-7C4F-9AA6-9D8FAF39D1D3}"/>
    <dgm:cxn modelId="{E2F1AAE6-BD1F-C749-98DC-7383044DF144}" type="presOf" srcId="{1BB8A8D2-5613-2F4D-A76B-6E681334D740}" destId="{CD6D58DF-5F8B-AD4D-A487-C2CFF7AF190A}" srcOrd="0" destOrd="0" presId="urn:microsoft.com/office/officeart/2008/layout/HorizontalMultiLevelHierarchy"/>
    <dgm:cxn modelId="{8CE7C838-C6E3-E241-914C-2112EA0D80F2}" type="presParOf" srcId="{CD6D58DF-5F8B-AD4D-A487-C2CFF7AF190A}" destId="{4C55892C-304B-5242-AF0B-09385924BCF7}" srcOrd="0" destOrd="0" presId="urn:microsoft.com/office/officeart/2008/layout/HorizontalMultiLevelHierarchy"/>
    <dgm:cxn modelId="{4AF2C9D8-093A-6D48-837D-096DDBC18DFF}" type="presParOf" srcId="{4C55892C-304B-5242-AF0B-09385924BCF7}" destId="{2AE27F2C-7BD4-334D-9372-285F54311CE4}" srcOrd="0" destOrd="0" presId="urn:microsoft.com/office/officeart/2008/layout/HorizontalMultiLevelHierarchy"/>
    <dgm:cxn modelId="{C69615E8-AC7B-0A4B-9F9D-43D43505383D}" type="presParOf" srcId="{4C55892C-304B-5242-AF0B-09385924BCF7}" destId="{EEE01476-EFE3-B646-B6DB-C82EBD0C1FC2}" srcOrd="1" destOrd="0" presId="urn:microsoft.com/office/officeart/2008/layout/HorizontalMultiLevelHierarchy"/>
    <dgm:cxn modelId="{DA41857D-BAEB-F043-83E4-D2A3FC62DDA3}" type="presParOf" srcId="{EEE01476-EFE3-B646-B6DB-C82EBD0C1FC2}" destId="{AE4A422A-D171-F74D-B07F-83549D802619}" srcOrd="0" destOrd="0" presId="urn:microsoft.com/office/officeart/2008/layout/HorizontalMultiLevelHierarchy"/>
    <dgm:cxn modelId="{51FB38CF-5516-0A46-B939-BF99DFB81814}" type="presParOf" srcId="{AE4A422A-D171-F74D-B07F-83549D802619}" destId="{E6EB82F8-6480-594E-A535-D10CBA7AA265}" srcOrd="0" destOrd="0" presId="urn:microsoft.com/office/officeart/2008/layout/HorizontalMultiLevelHierarchy"/>
    <dgm:cxn modelId="{580C97D3-DA8C-0446-8EED-9BEFB62203E1}" type="presParOf" srcId="{EEE01476-EFE3-B646-B6DB-C82EBD0C1FC2}" destId="{EB0C67E7-3162-2247-BA3F-3D1C4A622C45}" srcOrd="1" destOrd="0" presId="urn:microsoft.com/office/officeart/2008/layout/HorizontalMultiLevelHierarchy"/>
    <dgm:cxn modelId="{351BF7C2-CBC7-7249-B7C4-B8AA286CE97E}" type="presParOf" srcId="{EB0C67E7-3162-2247-BA3F-3D1C4A622C45}" destId="{F1CBD7D8-79AB-3142-A8E3-753BD7095F7A}" srcOrd="0" destOrd="0" presId="urn:microsoft.com/office/officeart/2008/layout/HorizontalMultiLevelHierarchy"/>
    <dgm:cxn modelId="{A9636A4D-F4B7-FD4B-8F65-0A7CEC0FCACB}" type="presParOf" srcId="{EB0C67E7-3162-2247-BA3F-3D1C4A622C45}" destId="{2395B69B-4AA5-114E-8AE4-9F16B0FBB2A5}" srcOrd="1" destOrd="0" presId="urn:microsoft.com/office/officeart/2008/layout/HorizontalMultiLevelHierarchy"/>
    <dgm:cxn modelId="{6E3B3329-79E7-F64A-AC39-D4A3A9161098}" type="presParOf" srcId="{EEE01476-EFE3-B646-B6DB-C82EBD0C1FC2}" destId="{50A66CA1-BFA7-554F-97C6-5AB14DFD9E4C}" srcOrd="2" destOrd="0" presId="urn:microsoft.com/office/officeart/2008/layout/HorizontalMultiLevelHierarchy"/>
    <dgm:cxn modelId="{F4E252FB-8E89-3B47-85BC-043E9886DE59}" type="presParOf" srcId="{50A66CA1-BFA7-554F-97C6-5AB14DFD9E4C}" destId="{BF17EC62-BFE1-1D45-98E0-A802BDF01095}" srcOrd="0" destOrd="0" presId="urn:microsoft.com/office/officeart/2008/layout/HorizontalMultiLevelHierarchy"/>
    <dgm:cxn modelId="{D26E9FAB-1F15-0747-A61F-64919E91F196}" type="presParOf" srcId="{EEE01476-EFE3-B646-B6DB-C82EBD0C1FC2}" destId="{3CC8A5B0-F03D-F94C-B6DC-B3B358AB4411}" srcOrd="3" destOrd="0" presId="urn:microsoft.com/office/officeart/2008/layout/HorizontalMultiLevelHierarchy"/>
    <dgm:cxn modelId="{2CA463E5-168D-2848-A0F7-C82D14BBA87C}" type="presParOf" srcId="{3CC8A5B0-F03D-F94C-B6DC-B3B358AB4411}" destId="{BBD6B30D-4782-5A46-9A34-B9169ECE8150}" srcOrd="0" destOrd="0" presId="urn:microsoft.com/office/officeart/2008/layout/HorizontalMultiLevelHierarchy"/>
    <dgm:cxn modelId="{3B51CBC7-3DEA-0F46-B007-8DAC31CA1F66}" type="presParOf" srcId="{3CC8A5B0-F03D-F94C-B6DC-B3B358AB4411}" destId="{131FF2D7-65C0-FB4E-B1E5-088D34C39F7B}" srcOrd="1" destOrd="0" presId="urn:microsoft.com/office/officeart/2008/layout/HorizontalMultiLevelHierarchy"/>
    <dgm:cxn modelId="{CA6F1D8A-C2A9-0342-B9C8-AEB554B2EB43}" type="presParOf" srcId="{EEE01476-EFE3-B646-B6DB-C82EBD0C1FC2}" destId="{14883BE8-2DB4-2945-ACFF-E02D00599F67}" srcOrd="4" destOrd="0" presId="urn:microsoft.com/office/officeart/2008/layout/HorizontalMultiLevelHierarchy"/>
    <dgm:cxn modelId="{5395894A-2D9C-2246-812E-55F7E48FFDBC}" type="presParOf" srcId="{14883BE8-2DB4-2945-ACFF-E02D00599F67}" destId="{1B375C30-FCDF-EF4B-83E6-B93A21CE96A4}" srcOrd="0" destOrd="0" presId="urn:microsoft.com/office/officeart/2008/layout/HorizontalMultiLevelHierarchy"/>
    <dgm:cxn modelId="{67B65D27-BEF2-464E-9FD1-8014DB88F80A}" type="presParOf" srcId="{EEE01476-EFE3-B646-B6DB-C82EBD0C1FC2}" destId="{1E86DB58-E22D-684E-A9DC-94739136DFD4}" srcOrd="5" destOrd="0" presId="urn:microsoft.com/office/officeart/2008/layout/HorizontalMultiLevelHierarchy"/>
    <dgm:cxn modelId="{7E959763-22B1-3E4F-ADD8-F141E77AF68A}" type="presParOf" srcId="{1E86DB58-E22D-684E-A9DC-94739136DFD4}" destId="{854E072B-62BB-354B-A710-0EBE797CCB51}" srcOrd="0" destOrd="0" presId="urn:microsoft.com/office/officeart/2008/layout/HorizontalMultiLevelHierarchy"/>
    <dgm:cxn modelId="{908BBF18-6D07-3240-B8CD-A18EB80515C2}" type="presParOf" srcId="{1E86DB58-E22D-684E-A9DC-94739136DFD4}" destId="{3092C86A-9827-D949-A5BD-33324ADEAD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31E60-1617-944D-9BD6-72926448CD80}" type="doc">
      <dgm:prSet loTypeId="urn:microsoft.com/office/officeart/2005/8/layout/vList5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EAEFEA0-7ED4-BD4F-A20E-D582BFBF508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800" b="1" i="0" dirty="0">
              <a:solidFill>
                <a:srgbClr val="0113AD"/>
              </a:solidFill>
              <a:latin typeface="+mn-lt"/>
              <a:cs typeface="Comic Sans MS"/>
            </a:rPr>
            <a:t>GnRH</a:t>
          </a:r>
        </a:p>
      </dgm:t>
    </dgm:pt>
    <dgm:pt modelId="{52147891-B9E5-C34D-A4A5-61C2D9B9F696}" type="parTrans" cxnId="{54530FC5-BD58-C947-B264-330753D8D06B}">
      <dgm:prSet/>
      <dgm:spPr/>
      <dgm:t>
        <a:bodyPr/>
        <a:lstStyle/>
        <a:p>
          <a:endParaRPr lang="en-US"/>
        </a:p>
      </dgm:t>
    </dgm:pt>
    <dgm:pt modelId="{BE773E3B-F6C3-0C46-9446-B30332D6C9AD}" type="sibTrans" cxnId="{54530FC5-BD58-C947-B264-330753D8D06B}">
      <dgm:prSet/>
      <dgm:spPr/>
      <dgm:t>
        <a:bodyPr/>
        <a:lstStyle/>
        <a:p>
          <a:endParaRPr lang="en-US"/>
        </a:p>
      </dgm:t>
    </dgm:pt>
    <dgm:pt modelId="{58BC1479-6574-2A4D-839D-783951015F89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Indicated only in hypothalamic hypogonadism</a:t>
          </a:r>
          <a:endParaRPr lang="en-US" sz="2000" b="1" dirty="0">
            <a:latin typeface="+mn-lt"/>
          </a:endParaRPr>
        </a:p>
      </dgm:t>
    </dgm:pt>
    <dgm:pt modelId="{FA475D38-8BEE-9C4D-9D89-B5C364A978A3}" type="parTrans" cxnId="{D496476A-4BF4-0C48-8817-5FB0F4243F18}">
      <dgm:prSet/>
      <dgm:spPr/>
      <dgm:t>
        <a:bodyPr/>
        <a:lstStyle/>
        <a:p>
          <a:endParaRPr lang="en-US"/>
        </a:p>
      </dgm:t>
    </dgm:pt>
    <dgm:pt modelId="{78A396AC-7A33-F74E-8780-1D37F9E71902}" type="sibTrans" cxnId="{D496476A-4BF4-0C48-8817-5FB0F4243F18}">
      <dgm:prSet/>
      <dgm:spPr/>
      <dgm:t>
        <a:bodyPr/>
        <a:lstStyle/>
        <a:p>
          <a:endParaRPr lang="en-US"/>
        </a:p>
      </dgm:t>
    </dgm:pt>
    <dgm:pt modelId="{617F9283-847C-954F-B2DD-5047ED56F3FC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SC/IV administration with </a:t>
          </a:r>
          <a:r>
            <a:rPr lang="en-US" sz="2000" b="1" i="0" dirty="0" err="1">
              <a:latin typeface="+mn-lt"/>
              <a:cs typeface="Comic Sans MS"/>
            </a:rPr>
            <a:t>micropumps</a:t>
          </a:r>
          <a:r>
            <a:rPr lang="en-US" sz="2000" b="1" i="0" dirty="0">
              <a:latin typeface="+mn-lt"/>
              <a:cs typeface="Comic Sans MS"/>
            </a:rPr>
            <a:t> for several months makes compliance difficult</a:t>
          </a:r>
          <a:endParaRPr lang="en-US" sz="2000" b="1" dirty="0">
            <a:latin typeface="+mn-lt"/>
          </a:endParaRPr>
        </a:p>
      </dgm:t>
    </dgm:pt>
    <dgm:pt modelId="{094D4A48-4E28-0342-BABB-9D2D02071C03}" type="parTrans" cxnId="{352D5488-EEA1-3849-A417-9EF69563EC77}">
      <dgm:prSet/>
      <dgm:spPr/>
      <dgm:t>
        <a:bodyPr/>
        <a:lstStyle/>
        <a:p>
          <a:endParaRPr lang="en-US"/>
        </a:p>
      </dgm:t>
    </dgm:pt>
    <dgm:pt modelId="{D3752A71-FC27-7D4B-95F0-EDF0CF6FDB56}" type="sibTrans" cxnId="{352D5488-EEA1-3849-A417-9EF69563EC77}">
      <dgm:prSet/>
      <dgm:spPr/>
      <dgm:t>
        <a:bodyPr/>
        <a:lstStyle/>
        <a:p>
          <a:endParaRPr lang="en-US"/>
        </a:p>
      </dgm:t>
    </dgm:pt>
    <dgm:pt modelId="{6E5FEA2E-246B-2643-B568-43F6BFC8D43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800" b="1" i="0" dirty="0">
              <a:solidFill>
                <a:srgbClr val="0113AD"/>
              </a:solidFill>
              <a:latin typeface="+mn-lt"/>
              <a:cs typeface="Comic Sans MS"/>
            </a:rPr>
            <a:t>Gonadotropin therapy</a:t>
          </a:r>
          <a:endParaRPr lang="en-US" sz="2800" b="1" dirty="0">
            <a:solidFill>
              <a:srgbClr val="0113AD"/>
            </a:solidFill>
            <a:latin typeface="+mn-lt"/>
          </a:endParaRPr>
        </a:p>
      </dgm:t>
    </dgm:pt>
    <dgm:pt modelId="{6601FC53-5EA4-FB44-A111-7DA96D5B0511}" type="parTrans" cxnId="{F1B43D44-EE9D-5A4E-AFDC-00CA88F00252}">
      <dgm:prSet/>
      <dgm:spPr/>
      <dgm:t>
        <a:bodyPr/>
        <a:lstStyle/>
        <a:p>
          <a:endParaRPr lang="en-US"/>
        </a:p>
      </dgm:t>
    </dgm:pt>
    <dgm:pt modelId="{81D667C5-619E-9746-9B61-66E9DCE8F069}" type="sibTrans" cxnId="{F1B43D44-EE9D-5A4E-AFDC-00CA88F00252}">
      <dgm:prSet/>
      <dgm:spPr/>
      <dgm:t>
        <a:bodyPr/>
        <a:lstStyle/>
        <a:p>
          <a:endParaRPr lang="en-US"/>
        </a:p>
      </dgm:t>
    </dgm:pt>
    <dgm:pt modelId="{80F6A820-59F7-224A-837B-46A648EAB121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000" b="1" i="0">
              <a:latin typeface="+mn-lt"/>
              <a:cs typeface="Comic Sans MS"/>
            </a:rPr>
            <a:t>Indicated only in hypothalamic hypogonadism with low FSH &amp; LH levels</a:t>
          </a:r>
          <a:endParaRPr lang="en-US" sz="2000" b="1" dirty="0">
            <a:latin typeface="+mn-lt"/>
          </a:endParaRPr>
        </a:p>
      </dgm:t>
    </dgm:pt>
    <dgm:pt modelId="{8A7940CF-E697-3A4C-876A-59A1FC8B23FD}" type="parTrans" cxnId="{D5AFBEF0-FD6D-7E48-86AC-DD5319152C98}">
      <dgm:prSet/>
      <dgm:spPr/>
      <dgm:t>
        <a:bodyPr/>
        <a:lstStyle/>
        <a:p>
          <a:endParaRPr lang="en-US"/>
        </a:p>
      </dgm:t>
    </dgm:pt>
    <dgm:pt modelId="{B0D0BA23-DB18-7A43-B6DC-C0AA68ACF6E1}" type="sibTrans" cxnId="{D5AFBEF0-FD6D-7E48-86AC-DD5319152C98}">
      <dgm:prSet/>
      <dgm:spPr/>
      <dgm:t>
        <a:bodyPr/>
        <a:lstStyle/>
        <a:p>
          <a:endParaRPr lang="en-US"/>
        </a:p>
      </dgm:t>
    </dgm:pt>
    <dgm:pt modelId="{127C955C-E5E2-9243-8022-859FD7E5CD97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000" b="1" i="0">
              <a:latin typeface="+mn-lt"/>
              <a:cs typeface="Comic Sans MS"/>
            </a:rPr>
            <a:t>Dose: hCG - 2000 IU twice a week         FSH – 75 IU thrice a week</a:t>
          </a:r>
          <a:endParaRPr lang="en-US" sz="2000" b="1" dirty="0">
            <a:latin typeface="+mn-lt"/>
          </a:endParaRPr>
        </a:p>
      </dgm:t>
    </dgm:pt>
    <dgm:pt modelId="{33AE60E6-C50C-B649-8906-9FFEA13401AE}" type="parTrans" cxnId="{356FBCFF-9C3B-9145-BD8F-F7C907F09C59}">
      <dgm:prSet/>
      <dgm:spPr/>
      <dgm:t>
        <a:bodyPr/>
        <a:lstStyle/>
        <a:p>
          <a:endParaRPr lang="en-US"/>
        </a:p>
      </dgm:t>
    </dgm:pt>
    <dgm:pt modelId="{CB76594D-2CC6-2F48-B831-F53B8536F0F4}" type="sibTrans" cxnId="{356FBCFF-9C3B-9145-BD8F-F7C907F09C59}">
      <dgm:prSet/>
      <dgm:spPr/>
      <dgm:t>
        <a:bodyPr/>
        <a:lstStyle/>
        <a:p>
          <a:endParaRPr lang="en-US"/>
        </a:p>
      </dgm:t>
    </dgm:pt>
    <dgm:pt modelId="{3DE801F0-7E2C-8644-926E-6FF66A248DC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800" b="1" i="0" dirty="0">
              <a:solidFill>
                <a:srgbClr val="0113AD"/>
              </a:solidFill>
              <a:latin typeface="+mn-lt"/>
              <a:cs typeface="Comic Sans MS"/>
            </a:rPr>
            <a:t>Anti-estrogen therapy- CC/Tamoxifen </a:t>
          </a:r>
          <a:endParaRPr lang="en-US" sz="3200" b="1" dirty="0">
            <a:solidFill>
              <a:srgbClr val="0113AD"/>
            </a:solidFill>
            <a:latin typeface="+mn-lt"/>
          </a:endParaRPr>
        </a:p>
      </dgm:t>
    </dgm:pt>
    <dgm:pt modelId="{A1C39BA8-451B-7044-92EA-91DA3006D800}" type="parTrans" cxnId="{A6F57669-4387-864A-9C05-800ABBCBCBDF}">
      <dgm:prSet/>
      <dgm:spPr/>
      <dgm:t>
        <a:bodyPr/>
        <a:lstStyle/>
        <a:p>
          <a:endParaRPr lang="en-US"/>
        </a:p>
      </dgm:t>
    </dgm:pt>
    <dgm:pt modelId="{D590EC58-85AA-2344-BBCA-A5CF0112A2A4}" type="sibTrans" cxnId="{A6F57669-4387-864A-9C05-800ABBCBCBDF}">
      <dgm:prSet/>
      <dgm:spPr/>
      <dgm:t>
        <a:bodyPr/>
        <a:lstStyle/>
        <a:p>
          <a:endParaRPr lang="en-US"/>
        </a:p>
      </dgm:t>
    </dgm:pt>
    <dgm:pt modelId="{9A3FF8CF-70B6-1543-8062-EF55A1F384CA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Block the estrogen receptor preventing inhibition of GT secretion</a:t>
          </a:r>
          <a:endParaRPr lang="en-US" sz="2000" b="1" dirty="0">
            <a:latin typeface="+mn-lt"/>
          </a:endParaRPr>
        </a:p>
      </dgm:t>
    </dgm:pt>
    <dgm:pt modelId="{A53DAFEE-2D53-1349-856B-C250B8C08430}" type="parTrans" cxnId="{5D57E8DA-FE63-8F48-A1E0-E9569C983E61}">
      <dgm:prSet/>
      <dgm:spPr/>
      <dgm:t>
        <a:bodyPr/>
        <a:lstStyle/>
        <a:p>
          <a:endParaRPr lang="en-US"/>
        </a:p>
      </dgm:t>
    </dgm:pt>
    <dgm:pt modelId="{5F18718C-D717-F349-8C17-D9BE7D40AF6B}" type="sibTrans" cxnId="{5D57E8DA-FE63-8F48-A1E0-E9569C983E61}">
      <dgm:prSet/>
      <dgm:spPr/>
      <dgm:t>
        <a:bodyPr/>
        <a:lstStyle/>
        <a:p>
          <a:endParaRPr lang="en-US"/>
        </a:p>
      </dgm:t>
    </dgm:pt>
    <dgm:pt modelId="{6D616907-63F1-1C4B-8F0C-88A544A200B9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Most controversial results -some studies report benefit, while others do not</a:t>
          </a:r>
          <a:endParaRPr lang="en-US" sz="2000" b="1" dirty="0">
            <a:latin typeface="+mn-lt"/>
          </a:endParaRPr>
        </a:p>
      </dgm:t>
    </dgm:pt>
    <dgm:pt modelId="{BEAE06D9-2D4C-904A-80B8-AEF884E30BF9}" type="parTrans" cxnId="{A3778058-8BB2-E54F-B9C0-FAA0BB75F57A}">
      <dgm:prSet/>
      <dgm:spPr/>
      <dgm:t>
        <a:bodyPr/>
        <a:lstStyle/>
        <a:p>
          <a:endParaRPr lang="en-US"/>
        </a:p>
      </dgm:t>
    </dgm:pt>
    <dgm:pt modelId="{0B89B994-D001-274B-ACDC-BDFD58E20A74}" type="sibTrans" cxnId="{A3778058-8BB2-E54F-B9C0-FAA0BB75F57A}">
      <dgm:prSet/>
      <dgm:spPr/>
      <dgm:t>
        <a:bodyPr/>
        <a:lstStyle/>
        <a:p>
          <a:endParaRPr lang="en-US"/>
        </a:p>
      </dgm:t>
    </dgm:pt>
    <dgm:pt modelId="{D2B05263-7E63-E949-BD1A-742A9CAE37F8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en-US" sz="2000" b="1" i="0" dirty="0">
              <a:latin typeface="+mn-lt"/>
              <a:cs typeface="Comic Sans MS"/>
            </a:rPr>
            <a:t>Given for 3 months</a:t>
          </a:r>
        </a:p>
      </dgm:t>
    </dgm:pt>
    <dgm:pt modelId="{6DA8713F-555A-E44C-B9F9-A817DCFA34A7}" type="parTrans" cxnId="{710A2ECD-4A27-F743-8737-29CA4553DBF5}">
      <dgm:prSet/>
      <dgm:spPr/>
      <dgm:t>
        <a:bodyPr/>
        <a:lstStyle/>
        <a:p>
          <a:endParaRPr lang="en-US"/>
        </a:p>
      </dgm:t>
    </dgm:pt>
    <dgm:pt modelId="{B2A5AB26-20FA-AF49-A3A5-D9ABFDCA8E06}" type="sibTrans" cxnId="{710A2ECD-4A27-F743-8737-29CA4553DBF5}">
      <dgm:prSet/>
      <dgm:spPr/>
      <dgm:t>
        <a:bodyPr/>
        <a:lstStyle/>
        <a:p>
          <a:endParaRPr lang="en-US"/>
        </a:p>
      </dgm:t>
    </dgm:pt>
    <dgm:pt modelId="{3C9054AC-2EC0-4640-9DE0-55A1DB4FB35F}">
      <dgm:prSet phldrT="[Text]" custT="1"/>
      <dgm:spPr/>
      <dgm:t>
        <a:bodyPr/>
        <a:lstStyle/>
        <a:p>
          <a:r>
            <a:rPr lang="en-US" sz="2000" b="1" i="0">
              <a:latin typeface="+mn-lt"/>
              <a:cs typeface="Comic Sans MS"/>
            </a:rPr>
            <a:t>CC – 25 mg or Tamoxifen 20 mg for 6 mts Tamoxifen is </a:t>
          </a:r>
          <a:r>
            <a:rPr lang="en-US" sz="2000" b="1" i="0" u="sng">
              <a:latin typeface="+mn-lt"/>
              <a:cs typeface="Comic Sans MS"/>
            </a:rPr>
            <a:t>preffered</a:t>
          </a:r>
          <a:r>
            <a:rPr lang="en-US" sz="2000" b="1" i="0">
              <a:latin typeface="+mn-lt"/>
              <a:cs typeface="Comic Sans MS"/>
            </a:rPr>
            <a:t> to CC as it exerts a weaker estrogenic action</a:t>
          </a:r>
          <a:endParaRPr lang="en-US" sz="2000" b="1" dirty="0">
            <a:latin typeface="+mn-lt"/>
          </a:endParaRPr>
        </a:p>
      </dgm:t>
    </dgm:pt>
    <dgm:pt modelId="{CBFF65D3-A808-BA4D-8014-7A96FCA8AD5A}" type="parTrans" cxnId="{FAC07D23-6D09-344F-BF49-354058B2FF3B}">
      <dgm:prSet/>
      <dgm:spPr/>
      <dgm:t>
        <a:bodyPr/>
        <a:lstStyle/>
        <a:p>
          <a:endParaRPr lang="en-US"/>
        </a:p>
      </dgm:t>
    </dgm:pt>
    <dgm:pt modelId="{98D156ED-92D5-9445-AB12-7035790A5F77}" type="sibTrans" cxnId="{FAC07D23-6D09-344F-BF49-354058B2FF3B}">
      <dgm:prSet/>
      <dgm:spPr/>
      <dgm:t>
        <a:bodyPr/>
        <a:lstStyle/>
        <a:p>
          <a:endParaRPr lang="en-US"/>
        </a:p>
      </dgm:t>
    </dgm:pt>
    <dgm:pt modelId="{23D4C4BE-95E8-5843-96B0-755D12A59B59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Establishment of clear cut guidelines for use necessary </a:t>
          </a:r>
          <a:endParaRPr lang="en-US" sz="2000" b="1" dirty="0">
            <a:latin typeface="+mn-lt"/>
          </a:endParaRPr>
        </a:p>
      </dgm:t>
    </dgm:pt>
    <dgm:pt modelId="{E1297867-9B1A-FE4F-90FC-024C9BF1C394}" type="parTrans" cxnId="{66517ACC-99B7-8A48-A070-30518CFB3975}">
      <dgm:prSet/>
      <dgm:spPr/>
      <dgm:t>
        <a:bodyPr/>
        <a:lstStyle/>
        <a:p>
          <a:endParaRPr lang="en-US"/>
        </a:p>
      </dgm:t>
    </dgm:pt>
    <dgm:pt modelId="{32D075E4-F7BD-144D-8BFB-7A9DC391FCC5}" type="sibTrans" cxnId="{66517ACC-99B7-8A48-A070-30518CFB3975}">
      <dgm:prSet/>
      <dgm:spPr/>
      <dgm:t>
        <a:bodyPr/>
        <a:lstStyle/>
        <a:p>
          <a:endParaRPr lang="en-US"/>
        </a:p>
      </dgm:t>
    </dgm:pt>
    <dgm:pt modelId="{84748CC6-4224-B447-A39D-4CCCBDEB8A51}">
      <dgm:prSet phldrT="[Text]" custT="1"/>
      <dgm:spPr/>
      <dgm:t>
        <a:bodyPr/>
        <a:lstStyle/>
        <a:p>
          <a:r>
            <a:rPr lang="en-US" sz="2000" b="1" i="0" dirty="0" err="1">
              <a:latin typeface="+mn-lt"/>
              <a:cs typeface="Comic Sans MS"/>
            </a:rPr>
            <a:t>GnRh</a:t>
          </a:r>
          <a:r>
            <a:rPr lang="en-US" sz="2000" b="1" i="0" dirty="0">
              <a:latin typeface="+mn-lt"/>
              <a:cs typeface="Comic Sans MS"/>
            </a:rPr>
            <a:t> therapy with use of micropumps</a:t>
          </a:r>
          <a:endParaRPr lang="en-US" sz="2000" b="1" dirty="0">
            <a:latin typeface="+mn-lt"/>
          </a:endParaRPr>
        </a:p>
      </dgm:t>
    </dgm:pt>
    <dgm:pt modelId="{A8D6B46D-888F-7F46-9646-7B3598ED996D}" type="parTrans" cxnId="{1D24B621-8500-F746-B40E-6A916F5CB224}">
      <dgm:prSet/>
      <dgm:spPr/>
      <dgm:t>
        <a:bodyPr/>
        <a:lstStyle/>
        <a:p>
          <a:endParaRPr lang="en-US"/>
        </a:p>
      </dgm:t>
    </dgm:pt>
    <dgm:pt modelId="{A610A837-0710-0846-8A0C-555FEE8DA979}" type="sibTrans" cxnId="{1D24B621-8500-F746-B40E-6A916F5CB224}">
      <dgm:prSet/>
      <dgm:spPr/>
      <dgm:t>
        <a:bodyPr/>
        <a:lstStyle/>
        <a:p>
          <a:endParaRPr lang="en-US"/>
        </a:p>
      </dgm:t>
    </dgm:pt>
    <dgm:pt modelId="{95069403-A991-9240-AEB4-47F45921E729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en-US" sz="2000" b="1" i="0" dirty="0">
              <a:latin typeface="+mn-lt"/>
              <a:cs typeface="Comic Sans MS"/>
            </a:rPr>
            <a:t>First spermatozoa appear in the ejaculate after a median of 7 months </a:t>
          </a:r>
        </a:p>
      </dgm:t>
    </dgm:pt>
    <dgm:pt modelId="{22095037-331B-F74C-AB3B-AD48A693A316}" type="parTrans" cxnId="{EE7A5DB6-9A7F-EF4D-8ABF-B2791483F94F}">
      <dgm:prSet/>
      <dgm:spPr/>
      <dgm:t>
        <a:bodyPr/>
        <a:lstStyle/>
        <a:p>
          <a:endParaRPr lang="en-US"/>
        </a:p>
      </dgm:t>
    </dgm:pt>
    <dgm:pt modelId="{FF1F80C8-667D-2444-A72E-9ACAB0F64687}" type="sibTrans" cxnId="{EE7A5DB6-9A7F-EF4D-8ABF-B2791483F94F}">
      <dgm:prSet/>
      <dgm:spPr/>
      <dgm:t>
        <a:bodyPr/>
        <a:lstStyle/>
        <a:p>
          <a:endParaRPr lang="en-US"/>
        </a:p>
      </dgm:t>
    </dgm:pt>
    <dgm:pt modelId="{49448496-B26A-B84C-B614-28B45E80734D}">
      <dgm:prSet phldrT="[Text]" custT="1"/>
      <dgm:spPr/>
      <dgm:t>
        <a:bodyPr/>
        <a:lstStyle/>
        <a:p>
          <a:pPr>
            <a:lnSpc>
              <a:spcPct val="80000"/>
            </a:lnSpc>
          </a:pPr>
          <a:endParaRPr lang="en-US" sz="2000" b="1" dirty="0">
            <a:latin typeface="+mn-lt"/>
          </a:endParaRPr>
        </a:p>
      </dgm:t>
    </dgm:pt>
    <dgm:pt modelId="{8261CAE3-FBD1-8C45-818E-29E8AD599CEC}" type="parTrans" cxnId="{E781288A-9E5D-E64D-BADC-6C6224A25996}">
      <dgm:prSet/>
      <dgm:spPr/>
      <dgm:t>
        <a:bodyPr/>
        <a:lstStyle/>
        <a:p>
          <a:endParaRPr lang="en-US"/>
        </a:p>
      </dgm:t>
    </dgm:pt>
    <dgm:pt modelId="{DA04C344-C2C4-3745-B8A0-9D4B68344E21}" type="sibTrans" cxnId="{E781288A-9E5D-E64D-BADC-6C6224A25996}">
      <dgm:prSet/>
      <dgm:spPr/>
      <dgm:t>
        <a:bodyPr/>
        <a:lstStyle/>
        <a:p>
          <a:endParaRPr lang="en-US"/>
        </a:p>
      </dgm:t>
    </dgm:pt>
    <dgm:pt modelId="{32BFC910-BAB3-BD41-BCCE-0BDC18EE9ECE}" type="pres">
      <dgm:prSet presAssocID="{69831E60-1617-944D-9BD6-72926448CD80}" presName="Name0" presStyleCnt="0">
        <dgm:presLayoutVars>
          <dgm:dir/>
          <dgm:animLvl val="lvl"/>
          <dgm:resizeHandles val="exact"/>
        </dgm:presLayoutVars>
      </dgm:prSet>
      <dgm:spPr/>
    </dgm:pt>
    <dgm:pt modelId="{A1A80DFE-807F-BB42-8C50-859EF56AF282}" type="pres">
      <dgm:prSet presAssocID="{AEAEFEA0-7ED4-BD4F-A20E-D582BFBF5084}" presName="linNode" presStyleCnt="0"/>
      <dgm:spPr/>
    </dgm:pt>
    <dgm:pt modelId="{45C3E9C2-204E-D24C-A823-EC5ABCA2DCB1}" type="pres">
      <dgm:prSet presAssocID="{AEAEFEA0-7ED4-BD4F-A20E-D582BFBF5084}" presName="parentText" presStyleLbl="node1" presStyleIdx="0" presStyleCnt="3" custScaleY="37312" custLinFactNeighborY="12701">
        <dgm:presLayoutVars>
          <dgm:chMax val="1"/>
          <dgm:bulletEnabled val="1"/>
        </dgm:presLayoutVars>
      </dgm:prSet>
      <dgm:spPr/>
    </dgm:pt>
    <dgm:pt modelId="{A2A94E8B-DA35-B24E-AC88-E85D5394D7DC}" type="pres">
      <dgm:prSet presAssocID="{AEAEFEA0-7ED4-BD4F-A20E-D582BFBF5084}" presName="descendantText" presStyleLbl="alignAccFollowNode1" presStyleIdx="0" presStyleCnt="3">
        <dgm:presLayoutVars>
          <dgm:bulletEnabled val="1"/>
        </dgm:presLayoutVars>
      </dgm:prSet>
      <dgm:spPr/>
    </dgm:pt>
    <dgm:pt modelId="{A8D11947-E267-E141-B27E-0E386FECEAB0}" type="pres">
      <dgm:prSet presAssocID="{BE773E3B-F6C3-0C46-9446-B30332D6C9AD}" presName="sp" presStyleCnt="0"/>
      <dgm:spPr/>
    </dgm:pt>
    <dgm:pt modelId="{B343D467-314F-C745-BB20-1CAD675E747C}" type="pres">
      <dgm:prSet presAssocID="{6E5FEA2E-246B-2643-B568-43F6BFC8D431}" presName="linNode" presStyleCnt="0"/>
      <dgm:spPr/>
    </dgm:pt>
    <dgm:pt modelId="{BF38FA37-1BF6-8043-A108-AB9781B63648}" type="pres">
      <dgm:prSet presAssocID="{6E5FEA2E-246B-2643-B568-43F6BFC8D431}" presName="parentText" presStyleLbl="node1" presStyleIdx="1" presStyleCnt="3" custScaleY="53927" custLinFactNeighborY="4536">
        <dgm:presLayoutVars>
          <dgm:chMax val="1"/>
          <dgm:bulletEnabled val="1"/>
        </dgm:presLayoutVars>
      </dgm:prSet>
      <dgm:spPr/>
    </dgm:pt>
    <dgm:pt modelId="{277375B9-1D3D-F44D-84A4-8A16B168F173}" type="pres">
      <dgm:prSet presAssocID="{6E5FEA2E-246B-2643-B568-43F6BFC8D431}" presName="descendantText" presStyleLbl="alignAccFollowNode1" presStyleIdx="1" presStyleCnt="3" custScaleY="114889" custLinFactNeighborY="-1147">
        <dgm:presLayoutVars>
          <dgm:bulletEnabled val="1"/>
        </dgm:presLayoutVars>
      </dgm:prSet>
      <dgm:spPr/>
    </dgm:pt>
    <dgm:pt modelId="{12032872-DEC7-CD43-A853-0AA1C4666A80}" type="pres">
      <dgm:prSet presAssocID="{81D667C5-619E-9746-9B61-66E9DCE8F069}" presName="sp" presStyleCnt="0"/>
      <dgm:spPr/>
    </dgm:pt>
    <dgm:pt modelId="{240CBA94-D228-0D4A-9693-3F1DF466B595}" type="pres">
      <dgm:prSet presAssocID="{3DE801F0-7E2C-8644-926E-6FF66A248DC9}" presName="linNode" presStyleCnt="0"/>
      <dgm:spPr/>
    </dgm:pt>
    <dgm:pt modelId="{25D6AD5C-82E2-D346-A47D-0A4172875E9D}" type="pres">
      <dgm:prSet presAssocID="{3DE801F0-7E2C-8644-926E-6FF66A248DC9}" presName="parentText" presStyleLbl="node1" presStyleIdx="2" presStyleCnt="3" custScaleY="73032">
        <dgm:presLayoutVars>
          <dgm:chMax val="1"/>
          <dgm:bulletEnabled val="1"/>
        </dgm:presLayoutVars>
      </dgm:prSet>
      <dgm:spPr/>
    </dgm:pt>
    <dgm:pt modelId="{9A328443-2697-BE4A-A6AA-97C4794E0ED6}" type="pres">
      <dgm:prSet presAssocID="{3DE801F0-7E2C-8644-926E-6FF66A248DC9}" presName="descendantText" presStyleLbl="alignAccFollowNode1" presStyleIdx="2" presStyleCnt="3" custScaleX="98468" custScaleY="145746">
        <dgm:presLayoutVars>
          <dgm:bulletEnabled val="1"/>
        </dgm:presLayoutVars>
      </dgm:prSet>
      <dgm:spPr/>
    </dgm:pt>
  </dgm:ptLst>
  <dgm:cxnLst>
    <dgm:cxn modelId="{BC623805-7D88-0741-8ADF-A337A2823412}" type="presOf" srcId="{617F9283-847C-954F-B2DD-5047ED56F3FC}" destId="{A2A94E8B-DA35-B24E-AC88-E85D5394D7DC}" srcOrd="0" destOrd="2" presId="urn:microsoft.com/office/officeart/2005/8/layout/vList5"/>
    <dgm:cxn modelId="{0C07110E-207C-B145-AAA2-D20E3A9C390D}" type="presOf" srcId="{9A3FF8CF-70B6-1543-8062-EF55A1F384CA}" destId="{9A328443-2697-BE4A-A6AA-97C4794E0ED6}" srcOrd="0" destOrd="0" presId="urn:microsoft.com/office/officeart/2005/8/layout/vList5"/>
    <dgm:cxn modelId="{82AF1D0F-BF2D-434E-837A-771565A10511}" type="presOf" srcId="{6D616907-63F1-1C4B-8F0C-88A544A200B9}" destId="{9A328443-2697-BE4A-A6AA-97C4794E0ED6}" srcOrd="0" destOrd="1" presId="urn:microsoft.com/office/officeart/2005/8/layout/vList5"/>
    <dgm:cxn modelId="{CA88A410-62A6-8F40-A076-EC59CDF1AE63}" type="presOf" srcId="{49448496-B26A-B84C-B614-28B45E80734D}" destId="{277375B9-1D3D-F44D-84A4-8A16B168F173}" srcOrd="0" destOrd="0" presId="urn:microsoft.com/office/officeart/2005/8/layout/vList5"/>
    <dgm:cxn modelId="{1D24B621-8500-F746-B40E-6A916F5CB224}" srcId="{AEAEFEA0-7ED4-BD4F-A20E-D582BFBF5084}" destId="{84748CC6-4224-B447-A39D-4CCCBDEB8A51}" srcOrd="1" destOrd="0" parTransId="{A8D6B46D-888F-7F46-9646-7B3598ED996D}" sibTransId="{A610A837-0710-0846-8A0C-555FEE8DA979}"/>
    <dgm:cxn modelId="{FAC07D23-6D09-344F-BF49-354058B2FF3B}" srcId="{3DE801F0-7E2C-8644-926E-6FF66A248DC9}" destId="{3C9054AC-2EC0-4640-9DE0-55A1DB4FB35F}" srcOrd="2" destOrd="0" parTransId="{CBFF65D3-A808-BA4D-8014-7A96FCA8AD5A}" sibTransId="{98D156ED-92D5-9445-AB12-7035790A5F77}"/>
    <dgm:cxn modelId="{6DAE0430-0AA1-8743-AEFF-1833F9F8E72C}" type="presOf" srcId="{23D4C4BE-95E8-5843-96B0-755D12A59B59}" destId="{9A328443-2697-BE4A-A6AA-97C4794E0ED6}" srcOrd="0" destOrd="3" presId="urn:microsoft.com/office/officeart/2005/8/layout/vList5"/>
    <dgm:cxn modelId="{B8E77A33-5104-7547-8481-D07A87C3AF3E}" type="presOf" srcId="{95069403-A991-9240-AEB4-47F45921E729}" destId="{277375B9-1D3D-F44D-84A4-8A16B168F173}" srcOrd="0" destOrd="4" presId="urn:microsoft.com/office/officeart/2005/8/layout/vList5"/>
    <dgm:cxn modelId="{BDEE7C3A-8800-5E4E-AB26-5D47F00A1965}" type="presOf" srcId="{3C9054AC-2EC0-4640-9DE0-55A1DB4FB35F}" destId="{9A328443-2697-BE4A-A6AA-97C4794E0ED6}" srcOrd="0" destOrd="2" presId="urn:microsoft.com/office/officeart/2005/8/layout/vList5"/>
    <dgm:cxn modelId="{F1B43D44-EE9D-5A4E-AFDC-00CA88F00252}" srcId="{69831E60-1617-944D-9BD6-72926448CD80}" destId="{6E5FEA2E-246B-2643-B568-43F6BFC8D431}" srcOrd="1" destOrd="0" parTransId="{6601FC53-5EA4-FB44-A111-7DA96D5B0511}" sibTransId="{81D667C5-619E-9746-9B61-66E9DCE8F069}"/>
    <dgm:cxn modelId="{A3778058-8BB2-E54F-B9C0-FAA0BB75F57A}" srcId="{3DE801F0-7E2C-8644-926E-6FF66A248DC9}" destId="{6D616907-63F1-1C4B-8F0C-88A544A200B9}" srcOrd="1" destOrd="0" parTransId="{BEAE06D9-2D4C-904A-80B8-AEF884E30BF9}" sibTransId="{0B89B994-D001-274B-ACDC-BDFD58E20A74}"/>
    <dgm:cxn modelId="{A6F57669-4387-864A-9C05-800ABBCBCBDF}" srcId="{69831E60-1617-944D-9BD6-72926448CD80}" destId="{3DE801F0-7E2C-8644-926E-6FF66A248DC9}" srcOrd="2" destOrd="0" parTransId="{A1C39BA8-451B-7044-92EA-91DA3006D800}" sibTransId="{D590EC58-85AA-2344-BBCA-A5CF0112A2A4}"/>
    <dgm:cxn modelId="{D496476A-4BF4-0C48-8817-5FB0F4243F18}" srcId="{AEAEFEA0-7ED4-BD4F-A20E-D582BFBF5084}" destId="{58BC1479-6574-2A4D-839D-783951015F89}" srcOrd="0" destOrd="0" parTransId="{FA475D38-8BEE-9C4D-9D89-B5C364A978A3}" sibTransId="{78A396AC-7A33-F74E-8780-1D37F9E71902}"/>
    <dgm:cxn modelId="{E73DF276-EB4A-E642-B87A-66E437661713}" type="presOf" srcId="{80F6A820-59F7-224A-837B-46A648EAB121}" destId="{277375B9-1D3D-F44D-84A4-8A16B168F173}" srcOrd="0" destOrd="1" presId="urn:microsoft.com/office/officeart/2005/8/layout/vList5"/>
    <dgm:cxn modelId="{330BD97A-9B7B-034E-A241-5F99830313D8}" type="presOf" srcId="{6E5FEA2E-246B-2643-B568-43F6BFC8D431}" destId="{BF38FA37-1BF6-8043-A108-AB9781B63648}" srcOrd="0" destOrd="0" presId="urn:microsoft.com/office/officeart/2005/8/layout/vList5"/>
    <dgm:cxn modelId="{352D5488-EEA1-3849-A417-9EF69563EC77}" srcId="{AEAEFEA0-7ED4-BD4F-A20E-D582BFBF5084}" destId="{617F9283-847C-954F-B2DD-5047ED56F3FC}" srcOrd="2" destOrd="0" parTransId="{094D4A48-4E28-0342-BABB-9D2D02071C03}" sibTransId="{D3752A71-FC27-7D4B-95F0-EDF0CF6FDB56}"/>
    <dgm:cxn modelId="{E781288A-9E5D-E64D-BADC-6C6224A25996}" srcId="{6E5FEA2E-246B-2643-B568-43F6BFC8D431}" destId="{49448496-B26A-B84C-B614-28B45E80734D}" srcOrd="0" destOrd="0" parTransId="{8261CAE3-FBD1-8C45-818E-29E8AD599CEC}" sibTransId="{DA04C344-C2C4-3745-B8A0-9D4B68344E21}"/>
    <dgm:cxn modelId="{C8CC2C9E-BFEA-F24A-8279-330476FBF4E0}" type="presOf" srcId="{3DE801F0-7E2C-8644-926E-6FF66A248DC9}" destId="{25D6AD5C-82E2-D346-A47D-0A4172875E9D}" srcOrd="0" destOrd="0" presId="urn:microsoft.com/office/officeart/2005/8/layout/vList5"/>
    <dgm:cxn modelId="{6678FBA3-62BA-334E-9383-51E69B389CC4}" type="presOf" srcId="{69831E60-1617-944D-9BD6-72926448CD80}" destId="{32BFC910-BAB3-BD41-BCCE-0BDC18EE9ECE}" srcOrd="0" destOrd="0" presId="urn:microsoft.com/office/officeart/2005/8/layout/vList5"/>
    <dgm:cxn modelId="{432CA6AC-E858-3543-B8BF-7556F6809D60}" type="presOf" srcId="{127C955C-E5E2-9243-8022-859FD7E5CD97}" destId="{277375B9-1D3D-F44D-84A4-8A16B168F173}" srcOrd="0" destOrd="2" presId="urn:microsoft.com/office/officeart/2005/8/layout/vList5"/>
    <dgm:cxn modelId="{EE7A5DB6-9A7F-EF4D-8ABF-B2791483F94F}" srcId="{6E5FEA2E-246B-2643-B568-43F6BFC8D431}" destId="{95069403-A991-9240-AEB4-47F45921E729}" srcOrd="4" destOrd="0" parTransId="{22095037-331B-F74C-AB3B-AD48A693A316}" sibTransId="{FF1F80C8-667D-2444-A72E-9ACAB0F64687}"/>
    <dgm:cxn modelId="{924649B8-1FD6-DD46-B884-80D9B8E92CB9}" type="presOf" srcId="{AEAEFEA0-7ED4-BD4F-A20E-D582BFBF5084}" destId="{45C3E9C2-204E-D24C-A823-EC5ABCA2DCB1}" srcOrd="0" destOrd="0" presId="urn:microsoft.com/office/officeart/2005/8/layout/vList5"/>
    <dgm:cxn modelId="{2ED8FAB9-431F-4D40-B92C-B20389497485}" type="presOf" srcId="{58BC1479-6574-2A4D-839D-783951015F89}" destId="{A2A94E8B-DA35-B24E-AC88-E85D5394D7DC}" srcOrd="0" destOrd="0" presId="urn:microsoft.com/office/officeart/2005/8/layout/vList5"/>
    <dgm:cxn modelId="{54530FC5-BD58-C947-B264-330753D8D06B}" srcId="{69831E60-1617-944D-9BD6-72926448CD80}" destId="{AEAEFEA0-7ED4-BD4F-A20E-D582BFBF5084}" srcOrd="0" destOrd="0" parTransId="{52147891-B9E5-C34D-A4A5-61C2D9B9F696}" sibTransId="{BE773E3B-F6C3-0C46-9446-B30332D6C9AD}"/>
    <dgm:cxn modelId="{A3BCCFC9-C259-6F47-BA21-58FE63011DC7}" type="presOf" srcId="{D2B05263-7E63-E949-BD1A-742A9CAE37F8}" destId="{277375B9-1D3D-F44D-84A4-8A16B168F173}" srcOrd="0" destOrd="3" presId="urn:microsoft.com/office/officeart/2005/8/layout/vList5"/>
    <dgm:cxn modelId="{66517ACC-99B7-8A48-A070-30518CFB3975}" srcId="{3DE801F0-7E2C-8644-926E-6FF66A248DC9}" destId="{23D4C4BE-95E8-5843-96B0-755D12A59B59}" srcOrd="3" destOrd="0" parTransId="{E1297867-9B1A-FE4F-90FC-024C9BF1C394}" sibTransId="{32D075E4-F7BD-144D-8BFB-7A9DC391FCC5}"/>
    <dgm:cxn modelId="{710A2ECD-4A27-F743-8737-29CA4553DBF5}" srcId="{6E5FEA2E-246B-2643-B568-43F6BFC8D431}" destId="{D2B05263-7E63-E949-BD1A-742A9CAE37F8}" srcOrd="3" destOrd="0" parTransId="{6DA8713F-555A-E44C-B9F9-A817DCFA34A7}" sibTransId="{B2A5AB26-20FA-AF49-A3A5-D9ABFDCA8E06}"/>
    <dgm:cxn modelId="{5D57E8DA-FE63-8F48-A1E0-E9569C983E61}" srcId="{3DE801F0-7E2C-8644-926E-6FF66A248DC9}" destId="{9A3FF8CF-70B6-1543-8062-EF55A1F384CA}" srcOrd="0" destOrd="0" parTransId="{A53DAFEE-2D53-1349-856B-C250B8C08430}" sibTransId="{5F18718C-D717-F349-8C17-D9BE7D40AF6B}"/>
    <dgm:cxn modelId="{D5AFBEF0-FD6D-7E48-86AC-DD5319152C98}" srcId="{6E5FEA2E-246B-2643-B568-43F6BFC8D431}" destId="{80F6A820-59F7-224A-837B-46A648EAB121}" srcOrd="1" destOrd="0" parTransId="{8A7940CF-E697-3A4C-876A-59A1FC8B23FD}" sibTransId="{B0D0BA23-DB18-7A43-B6DC-C0AA68ACF6E1}"/>
    <dgm:cxn modelId="{1C5D55F4-3FA5-7649-A931-FC5A9EFFD2D7}" type="presOf" srcId="{84748CC6-4224-B447-A39D-4CCCBDEB8A51}" destId="{A2A94E8B-DA35-B24E-AC88-E85D5394D7DC}" srcOrd="0" destOrd="1" presId="urn:microsoft.com/office/officeart/2005/8/layout/vList5"/>
    <dgm:cxn modelId="{356FBCFF-9C3B-9145-BD8F-F7C907F09C59}" srcId="{6E5FEA2E-246B-2643-B568-43F6BFC8D431}" destId="{127C955C-E5E2-9243-8022-859FD7E5CD97}" srcOrd="2" destOrd="0" parTransId="{33AE60E6-C50C-B649-8906-9FFEA13401AE}" sibTransId="{CB76594D-2CC6-2F48-B831-F53B8536F0F4}"/>
    <dgm:cxn modelId="{5AEAC3B0-9BD3-5C46-902A-5D6B4452A905}" type="presParOf" srcId="{32BFC910-BAB3-BD41-BCCE-0BDC18EE9ECE}" destId="{A1A80DFE-807F-BB42-8C50-859EF56AF282}" srcOrd="0" destOrd="0" presId="urn:microsoft.com/office/officeart/2005/8/layout/vList5"/>
    <dgm:cxn modelId="{7D49C3F8-A1B6-224D-871D-FF99CFF51467}" type="presParOf" srcId="{A1A80DFE-807F-BB42-8C50-859EF56AF282}" destId="{45C3E9C2-204E-D24C-A823-EC5ABCA2DCB1}" srcOrd="0" destOrd="0" presId="urn:microsoft.com/office/officeart/2005/8/layout/vList5"/>
    <dgm:cxn modelId="{501ED493-E621-8648-9AA3-3872C166962F}" type="presParOf" srcId="{A1A80DFE-807F-BB42-8C50-859EF56AF282}" destId="{A2A94E8B-DA35-B24E-AC88-E85D5394D7DC}" srcOrd="1" destOrd="0" presId="urn:microsoft.com/office/officeart/2005/8/layout/vList5"/>
    <dgm:cxn modelId="{A0B55DDE-16C0-544D-8138-ACE3723B9D9C}" type="presParOf" srcId="{32BFC910-BAB3-BD41-BCCE-0BDC18EE9ECE}" destId="{A8D11947-E267-E141-B27E-0E386FECEAB0}" srcOrd="1" destOrd="0" presId="urn:microsoft.com/office/officeart/2005/8/layout/vList5"/>
    <dgm:cxn modelId="{7D0E30B7-F6B0-5347-80A6-EF14A06A041C}" type="presParOf" srcId="{32BFC910-BAB3-BD41-BCCE-0BDC18EE9ECE}" destId="{B343D467-314F-C745-BB20-1CAD675E747C}" srcOrd="2" destOrd="0" presId="urn:microsoft.com/office/officeart/2005/8/layout/vList5"/>
    <dgm:cxn modelId="{70495593-ACB5-A246-B226-F7836A883AA4}" type="presParOf" srcId="{B343D467-314F-C745-BB20-1CAD675E747C}" destId="{BF38FA37-1BF6-8043-A108-AB9781B63648}" srcOrd="0" destOrd="0" presId="urn:microsoft.com/office/officeart/2005/8/layout/vList5"/>
    <dgm:cxn modelId="{EAC103DC-6831-034A-89E5-962574B36DDA}" type="presParOf" srcId="{B343D467-314F-C745-BB20-1CAD675E747C}" destId="{277375B9-1D3D-F44D-84A4-8A16B168F173}" srcOrd="1" destOrd="0" presId="urn:microsoft.com/office/officeart/2005/8/layout/vList5"/>
    <dgm:cxn modelId="{F868062A-EED1-8847-AEC7-A6E2E3AE18C1}" type="presParOf" srcId="{32BFC910-BAB3-BD41-BCCE-0BDC18EE9ECE}" destId="{12032872-DEC7-CD43-A853-0AA1C4666A80}" srcOrd="3" destOrd="0" presId="urn:microsoft.com/office/officeart/2005/8/layout/vList5"/>
    <dgm:cxn modelId="{9A8CD403-CB64-F74D-9687-E75D287AFDA4}" type="presParOf" srcId="{32BFC910-BAB3-BD41-BCCE-0BDC18EE9ECE}" destId="{240CBA94-D228-0D4A-9693-3F1DF466B595}" srcOrd="4" destOrd="0" presId="urn:microsoft.com/office/officeart/2005/8/layout/vList5"/>
    <dgm:cxn modelId="{8666CFE6-9F73-C648-AEED-40DE1A037324}" type="presParOf" srcId="{240CBA94-D228-0D4A-9693-3F1DF466B595}" destId="{25D6AD5C-82E2-D346-A47D-0A4172875E9D}" srcOrd="0" destOrd="0" presId="urn:microsoft.com/office/officeart/2005/8/layout/vList5"/>
    <dgm:cxn modelId="{CA55DDC6-D50A-EA4E-BE87-8B225889E989}" type="presParOf" srcId="{240CBA94-D228-0D4A-9693-3F1DF466B595}" destId="{9A328443-2697-BE4A-A6AA-97C4794E0E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89A90-BD07-C64C-980B-EDDB7BBBED1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EBA90-A3E0-FC43-903E-C5427E93990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0B00D4"/>
          </a:solidFill>
        </a:ln>
      </dgm:spPr>
      <dgm:t>
        <a:bodyPr/>
        <a:lstStyle/>
        <a:p>
          <a:r>
            <a:rPr lang="en-US" sz="2800" b="1" i="0" dirty="0">
              <a:solidFill>
                <a:srgbClr val="000090"/>
              </a:solidFill>
              <a:latin typeface="Calibri Regular"/>
              <a:cs typeface="Comic Sans MS"/>
            </a:rPr>
            <a:t>Androgens</a:t>
          </a:r>
        </a:p>
      </dgm:t>
    </dgm:pt>
    <dgm:pt modelId="{0642FBE5-6023-1640-A7C8-E624FD00610F}" type="parTrans" cxnId="{981DE583-2CA5-194E-9589-432A4485E7EC}">
      <dgm:prSet/>
      <dgm:spPr/>
      <dgm:t>
        <a:bodyPr/>
        <a:lstStyle/>
        <a:p>
          <a:endParaRPr lang="en-US"/>
        </a:p>
      </dgm:t>
    </dgm:pt>
    <dgm:pt modelId="{086FB6C7-2A49-AE4D-B29B-393B3983AD6F}" type="sibTrans" cxnId="{981DE583-2CA5-194E-9589-432A4485E7EC}">
      <dgm:prSet/>
      <dgm:spPr/>
      <dgm:t>
        <a:bodyPr/>
        <a:lstStyle/>
        <a:p>
          <a:endParaRPr lang="en-US"/>
        </a:p>
      </dgm:t>
    </dgm:pt>
    <dgm:pt modelId="{EDBBC7B2-F66F-9844-AC70-E48098336200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 err="1">
              <a:solidFill>
                <a:srgbClr val="000090"/>
              </a:solidFill>
              <a:latin typeface="Calibri Regular"/>
              <a:cs typeface="Comic Sans MS"/>
            </a:rPr>
            <a:t>Mesterolone</a:t>
          </a:r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: </a:t>
          </a:r>
          <a:r>
            <a:rPr lang="en-US" sz="1800" b="1" i="0" dirty="0">
              <a:latin typeface="Calibri Regular"/>
              <a:cs typeface="Comic Sans MS"/>
            </a:rPr>
            <a:t>Suppress tubular testicular function  - temporary </a:t>
          </a:r>
          <a:r>
            <a:rPr lang="en-US" sz="1800" b="1" i="0" dirty="0" err="1">
              <a:latin typeface="Calibri Regular"/>
              <a:cs typeface="Comic Sans MS"/>
            </a:rPr>
            <a:t>oligo</a:t>
          </a:r>
          <a:r>
            <a:rPr lang="en-US" sz="1800" b="1" i="0" dirty="0">
              <a:latin typeface="Calibri Regular"/>
              <a:cs typeface="Comic Sans MS"/>
            </a:rPr>
            <a:t> or </a:t>
          </a:r>
          <a:r>
            <a:rPr lang="en-US" sz="1800" b="1" i="0" dirty="0" err="1">
              <a:latin typeface="Calibri Regular"/>
              <a:cs typeface="Comic Sans MS"/>
            </a:rPr>
            <a:t>azoozpermia</a:t>
          </a:r>
          <a:r>
            <a:rPr lang="en-US" sz="1800" b="1" i="0" dirty="0">
              <a:latin typeface="Calibri Regular"/>
              <a:cs typeface="Comic Sans MS"/>
            </a:rPr>
            <a:t> allowing function to rebound after</a:t>
          </a:r>
          <a:endParaRPr lang="en-US" sz="1800" b="1" dirty="0"/>
        </a:p>
      </dgm:t>
    </dgm:pt>
    <dgm:pt modelId="{7E6E3F37-70CA-0F4B-BA53-B9200DCE17B8}" type="parTrans" cxnId="{53106D44-C972-4243-B6EC-DCCA39B00B52}">
      <dgm:prSet/>
      <dgm:spPr/>
      <dgm:t>
        <a:bodyPr/>
        <a:lstStyle/>
        <a:p>
          <a:endParaRPr lang="en-US"/>
        </a:p>
      </dgm:t>
    </dgm:pt>
    <dgm:pt modelId="{A3707385-32E6-3147-8CFF-58A61D4BAA50}" type="sibTrans" cxnId="{53106D44-C972-4243-B6EC-DCCA39B00B52}">
      <dgm:prSet/>
      <dgm:spPr/>
      <dgm:t>
        <a:bodyPr/>
        <a:lstStyle/>
        <a:p>
          <a:endParaRPr lang="en-US"/>
        </a:p>
      </dgm:t>
    </dgm:pt>
    <dgm:pt modelId="{5F7E9E69-3290-F241-A90E-1ED1CF0924BF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Testosterone </a:t>
          </a:r>
          <a:r>
            <a:rPr lang="en-US" sz="1800" b="1" i="0" dirty="0" err="1">
              <a:solidFill>
                <a:srgbClr val="000090"/>
              </a:solidFill>
              <a:latin typeface="Calibri Regular"/>
              <a:cs typeface="Comic Sans MS"/>
            </a:rPr>
            <a:t>undecanoate</a:t>
          </a:r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 : </a:t>
          </a:r>
          <a:r>
            <a:rPr lang="en-US" sz="1800" b="1" i="0" dirty="0">
              <a:latin typeface="Calibri Regular"/>
              <a:cs typeface="Comic Sans MS"/>
            </a:rPr>
            <a:t>To promote androgen bioactivity in epididymis and in accessory glands</a:t>
          </a:r>
          <a:endParaRPr lang="en-US" sz="1800" b="1" dirty="0"/>
        </a:p>
      </dgm:t>
    </dgm:pt>
    <dgm:pt modelId="{B79FF8AE-080A-4B4F-AC94-E900AA539623}" type="parTrans" cxnId="{CA484F7E-4662-614C-864B-EB820CC7B77C}">
      <dgm:prSet/>
      <dgm:spPr/>
      <dgm:t>
        <a:bodyPr/>
        <a:lstStyle/>
        <a:p>
          <a:endParaRPr lang="en-US"/>
        </a:p>
      </dgm:t>
    </dgm:pt>
    <dgm:pt modelId="{536591A9-CB47-B341-B720-120AFF0817D1}" type="sibTrans" cxnId="{CA484F7E-4662-614C-864B-EB820CC7B77C}">
      <dgm:prSet/>
      <dgm:spPr/>
      <dgm:t>
        <a:bodyPr/>
        <a:lstStyle/>
        <a:p>
          <a:endParaRPr lang="en-US"/>
        </a:p>
      </dgm:t>
    </dgm:pt>
    <dgm:pt modelId="{F1563720-2FFE-7343-9340-D6754F0A770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0B00D4"/>
          </a:solidFill>
        </a:ln>
      </dgm:spPr>
      <dgm:t>
        <a:bodyPr/>
        <a:lstStyle/>
        <a:p>
          <a:r>
            <a:rPr lang="en-US" sz="2800" b="1" i="0" dirty="0">
              <a:solidFill>
                <a:srgbClr val="0113AD"/>
              </a:solidFill>
              <a:latin typeface="Calibri Regular"/>
              <a:cs typeface="Comic Sans MS"/>
            </a:rPr>
            <a:t>Food and Vitamin supplementation</a:t>
          </a:r>
          <a:endParaRPr lang="en-US" sz="2800" b="1" dirty="0">
            <a:solidFill>
              <a:srgbClr val="0113AD"/>
            </a:solidFill>
          </a:endParaRPr>
        </a:p>
      </dgm:t>
    </dgm:pt>
    <dgm:pt modelId="{584F20B3-3EEF-D04B-8E3B-E799A4B1AF57}" type="parTrans" cxnId="{67143B05-BE68-D946-87D9-E5F89F7296B5}">
      <dgm:prSet/>
      <dgm:spPr/>
      <dgm:t>
        <a:bodyPr/>
        <a:lstStyle/>
        <a:p>
          <a:endParaRPr lang="en-US"/>
        </a:p>
      </dgm:t>
    </dgm:pt>
    <dgm:pt modelId="{DEBAA70D-25DC-A94E-A43F-DA58B29E893F}" type="sibTrans" cxnId="{67143B05-BE68-D946-87D9-E5F89F7296B5}">
      <dgm:prSet/>
      <dgm:spPr/>
      <dgm:t>
        <a:bodyPr/>
        <a:lstStyle/>
        <a:p>
          <a:endParaRPr lang="en-US"/>
        </a:p>
      </dgm:t>
    </dgm:pt>
    <dgm:pt modelId="{91054323-B601-C24E-BDCB-20D18865B55F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 err="1">
              <a:solidFill>
                <a:srgbClr val="000090"/>
              </a:solidFill>
              <a:latin typeface="Calibri Regular"/>
              <a:cs typeface="Comic Sans MS"/>
            </a:rPr>
            <a:t>Carnitine</a:t>
          </a:r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, zinc, folic acid, </a:t>
          </a:r>
          <a:r>
            <a:rPr lang="en-US" sz="1800" b="1" i="0" dirty="0" err="1">
              <a:solidFill>
                <a:srgbClr val="000090"/>
              </a:solidFill>
              <a:latin typeface="Calibri Regular"/>
              <a:cs typeface="Comic Sans MS"/>
            </a:rPr>
            <a:t>astaxanthin</a:t>
          </a:r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, </a:t>
          </a:r>
          <a:r>
            <a:rPr lang="en-US" sz="1800" b="1" i="0" dirty="0" err="1">
              <a:solidFill>
                <a:srgbClr val="000090"/>
              </a:solidFill>
              <a:latin typeface="Calibri Regular"/>
              <a:cs typeface="Comic Sans MS"/>
            </a:rPr>
            <a:t>Vit</a:t>
          </a:r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 C, </a:t>
          </a:r>
          <a:r>
            <a:rPr lang="en-US" sz="1800" b="1" i="0" dirty="0" err="1">
              <a:solidFill>
                <a:srgbClr val="000090"/>
              </a:solidFill>
              <a:latin typeface="Calibri Regular"/>
              <a:cs typeface="Comic Sans MS"/>
            </a:rPr>
            <a:t>Vit</a:t>
          </a:r>
          <a:r>
            <a:rPr lang="en-US" sz="1800" b="1" i="0" dirty="0">
              <a:solidFill>
                <a:srgbClr val="000090"/>
              </a:solidFill>
              <a:latin typeface="Calibri Regular"/>
              <a:cs typeface="Comic Sans MS"/>
            </a:rPr>
            <a:t> E, COQ may improve male infertility </a:t>
          </a:r>
          <a:endParaRPr lang="en-US" sz="1800" b="1" dirty="0">
            <a:solidFill>
              <a:srgbClr val="000090"/>
            </a:solidFill>
          </a:endParaRPr>
        </a:p>
      </dgm:t>
    </dgm:pt>
    <dgm:pt modelId="{FCC4636C-9941-E542-8EAB-1771D4A8D898}" type="parTrans" cxnId="{BF0F6BD3-330E-4749-8821-CA510B2D5B30}">
      <dgm:prSet/>
      <dgm:spPr/>
      <dgm:t>
        <a:bodyPr/>
        <a:lstStyle/>
        <a:p>
          <a:endParaRPr lang="en-US"/>
        </a:p>
      </dgm:t>
    </dgm:pt>
    <dgm:pt modelId="{0999AC32-7D35-5048-A2F2-76880B0EFFA2}" type="sibTrans" cxnId="{BF0F6BD3-330E-4749-8821-CA510B2D5B30}">
      <dgm:prSet/>
      <dgm:spPr/>
      <dgm:t>
        <a:bodyPr/>
        <a:lstStyle/>
        <a:p>
          <a:endParaRPr lang="en-US"/>
        </a:p>
      </dgm:t>
    </dgm:pt>
    <dgm:pt modelId="{10044DBB-3DE1-384F-970A-89F95168EF52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>
              <a:latin typeface="Calibri Regular"/>
              <a:cs typeface="Comic Sans MS"/>
            </a:rPr>
            <a:t>Direct effect </a:t>
          </a:r>
          <a:r>
            <a:rPr lang="en-US" sz="1800" b="1" i="0" dirty="0">
              <a:solidFill>
                <a:schemeClr val="tx1"/>
              </a:solidFill>
              <a:latin typeface="Calibri Regular"/>
              <a:cs typeface="Comic Sans MS"/>
            </a:rPr>
            <a:t>on </a:t>
          </a:r>
          <a:r>
            <a:rPr lang="en-US" sz="1800" b="1" i="0" dirty="0" err="1">
              <a:solidFill>
                <a:schemeClr val="tx1"/>
              </a:solidFill>
              <a:latin typeface="Calibri Regular"/>
              <a:cs typeface="Comic Sans MS"/>
            </a:rPr>
            <a:t>sertoli</a:t>
          </a:r>
          <a:r>
            <a:rPr lang="en-US" sz="1800" b="1" i="0" dirty="0">
              <a:solidFill>
                <a:schemeClr val="tx1"/>
              </a:solidFill>
              <a:latin typeface="Calibri Regular"/>
              <a:cs typeface="Comic Sans MS"/>
            </a:rPr>
            <a:t> cells &amp; </a:t>
          </a:r>
          <a:r>
            <a:rPr lang="en-US" sz="1800" b="1" i="0" dirty="0" err="1">
              <a:solidFill>
                <a:schemeClr val="tx1"/>
              </a:solidFill>
              <a:latin typeface="Calibri Regular"/>
              <a:cs typeface="Comic Sans MS"/>
            </a:rPr>
            <a:t>epididymal</a:t>
          </a:r>
          <a:r>
            <a:rPr lang="en-US" sz="1800" b="1" i="0" dirty="0">
              <a:solidFill>
                <a:schemeClr val="tx1"/>
              </a:solidFill>
              <a:latin typeface="Calibri Regular"/>
              <a:cs typeface="Comic Sans MS"/>
            </a:rPr>
            <a:t> function and improve spermatogenesis </a:t>
          </a:r>
          <a:endParaRPr lang="en-US" sz="1800" b="1" dirty="0">
            <a:solidFill>
              <a:schemeClr val="tx1"/>
            </a:solidFill>
          </a:endParaRPr>
        </a:p>
      </dgm:t>
    </dgm:pt>
    <dgm:pt modelId="{EF7E0A7F-E594-FB43-834B-EAAD6B7B9A50}" type="parTrans" cxnId="{8DF51EC1-D2BB-6A4F-9FF2-69B62A1DE5DE}">
      <dgm:prSet/>
      <dgm:spPr/>
      <dgm:t>
        <a:bodyPr/>
        <a:lstStyle/>
        <a:p>
          <a:endParaRPr lang="en-US"/>
        </a:p>
      </dgm:t>
    </dgm:pt>
    <dgm:pt modelId="{DE32554F-E155-1B4A-B2EE-FD41AEFD998A}" type="sibTrans" cxnId="{8DF51EC1-D2BB-6A4F-9FF2-69B62A1DE5DE}">
      <dgm:prSet/>
      <dgm:spPr/>
      <dgm:t>
        <a:bodyPr/>
        <a:lstStyle/>
        <a:p>
          <a:endParaRPr lang="en-US"/>
        </a:p>
      </dgm:t>
    </dgm:pt>
    <dgm:pt modelId="{D34FA9BE-2700-EF4B-AF20-245D299E106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0B00D4"/>
          </a:solidFill>
        </a:ln>
      </dgm:spPr>
      <dgm:t>
        <a:bodyPr/>
        <a:lstStyle/>
        <a:p>
          <a:r>
            <a:rPr lang="en-US" sz="2800" b="1" i="0" dirty="0">
              <a:solidFill>
                <a:srgbClr val="0113AD"/>
              </a:solidFill>
              <a:latin typeface="Calibri Regular"/>
              <a:cs typeface="Comic Sans MS"/>
            </a:rPr>
            <a:t>Other </a:t>
          </a:r>
          <a:r>
            <a:rPr lang="en-US" sz="2800" b="1" i="0" dirty="0" err="1">
              <a:solidFill>
                <a:srgbClr val="0113AD"/>
              </a:solidFill>
              <a:latin typeface="Calibri Regular"/>
              <a:cs typeface="Comic Sans MS"/>
            </a:rPr>
            <a:t>endocrinopathies</a:t>
          </a:r>
          <a:r>
            <a:rPr lang="en-US" sz="2800" b="1" i="0" dirty="0">
              <a:solidFill>
                <a:srgbClr val="0113AD"/>
              </a:solidFill>
              <a:latin typeface="Calibri Regular"/>
              <a:cs typeface="Comic Sans MS"/>
            </a:rPr>
            <a:t> and  systemic diseases</a:t>
          </a:r>
          <a:endParaRPr lang="en-US" sz="2800" b="1" dirty="0">
            <a:solidFill>
              <a:srgbClr val="0113AD"/>
            </a:solidFill>
          </a:endParaRPr>
        </a:p>
      </dgm:t>
    </dgm:pt>
    <dgm:pt modelId="{E3B83946-3CD5-2B4B-AEBE-4013348E4D2A}" type="parTrans" cxnId="{0B42F7D1-FFAF-B64C-A4A7-0D991863936C}">
      <dgm:prSet/>
      <dgm:spPr/>
      <dgm:t>
        <a:bodyPr/>
        <a:lstStyle/>
        <a:p>
          <a:endParaRPr lang="en-US"/>
        </a:p>
      </dgm:t>
    </dgm:pt>
    <dgm:pt modelId="{97AB17AC-4CF4-874A-80E3-B05EC1D6C154}" type="sibTrans" cxnId="{0B42F7D1-FFAF-B64C-A4A7-0D991863936C}">
      <dgm:prSet/>
      <dgm:spPr/>
      <dgm:t>
        <a:bodyPr/>
        <a:lstStyle/>
        <a:p>
          <a:endParaRPr lang="en-US"/>
        </a:p>
      </dgm:t>
    </dgm:pt>
    <dgm:pt modelId="{9B034CFB-2421-924B-90F7-2B5F530CEE12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Thyroid, Adrenal, </a:t>
          </a:r>
          <a:r>
            <a:rPr lang="en-US" sz="2000" b="1" i="0" dirty="0" err="1">
              <a:latin typeface="Calibri Regular"/>
              <a:cs typeface="Comic Sans MS"/>
            </a:rPr>
            <a:t>Hypothalamis</a:t>
          </a:r>
          <a:r>
            <a:rPr lang="en-US" sz="2000" b="1" i="0" dirty="0">
              <a:latin typeface="Calibri Regular"/>
              <a:cs typeface="Comic Sans MS"/>
            </a:rPr>
            <a:t> and pituitary</a:t>
          </a:r>
        </a:p>
      </dgm:t>
    </dgm:pt>
    <dgm:pt modelId="{5A861A19-90AF-EC48-A1FE-E0075E65FE17}" type="parTrans" cxnId="{D9B72319-0512-4645-8680-1525F47F183B}">
      <dgm:prSet/>
      <dgm:spPr/>
      <dgm:t>
        <a:bodyPr/>
        <a:lstStyle/>
        <a:p>
          <a:endParaRPr lang="en-US"/>
        </a:p>
      </dgm:t>
    </dgm:pt>
    <dgm:pt modelId="{A969E607-B706-C04F-81A4-C2B6D3EF962C}" type="sibTrans" cxnId="{D9B72319-0512-4645-8680-1525F47F183B}">
      <dgm:prSet/>
      <dgm:spPr/>
      <dgm:t>
        <a:bodyPr/>
        <a:lstStyle/>
        <a:p>
          <a:endParaRPr lang="en-US"/>
        </a:p>
      </dgm:t>
    </dgm:pt>
    <dgm:pt modelId="{09C0AE3C-2AF9-E841-86E3-75AF86F30ECD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Diabetes, HT, Renal disease and malignancy</a:t>
          </a:r>
        </a:p>
      </dgm:t>
    </dgm:pt>
    <dgm:pt modelId="{B899F6A6-0331-CF4D-AB09-4EE960A38373}" type="parTrans" cxnId="{F28DE326-D7D2-0940-B688-C15882DDBFB5}">
      <dgm:prSet/>
      <dgm:spPr/>
      <dgm:t>
        <a:bodyPr/>
        <a:lstStyle/>
        <a:p>
          <a:endParaRPr lang="en-US"/>
        </a:p>
      </dgm:t>
    </dgm:pt>
    <dgm:pt modelId="{0BA88616-A753-FD45-86E9-7D9259244DC1}" type="sibTrans" cxnId="{F28DE326-D7D2-0940-B688-C15882DDBFB5}">
      <dgm:prSet/>
      <dgm:spPr/>
      <dgm:t>
        <a:bodyPr/>
        <a:lstStyle/>
        <a:p>
          <a:endParaRPr lang="en-US"/>
        </a:p>
      </dgm:t>
    </dgm:pt>
    <dgm:pt modelId="{FC279C19-04C2-7B45-BFBC-13DEB0C70A5D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>
              <a:latin typeface="Calibri Regular"/>
              <a:cs typeface="Comic Sans MS"/>
            </a:rPr>
            <a:t>treatment is stopped. No benefit reported </a:t>
          </a:r>
        </a:p>
      </dgm:t>
    </dgm:pt>
    <dgm:pt modelId="{374F08AC-0FF2-1A48-852B-7E418EE3ABA5}" type="parTrans" cxnId="{56D58DFB-3180-F448-BDCA-FD3BACE7243D}">
      <dgm:prSet/>
      <dgm:spPr/>
      <dgm:t>
        <a:bodyPr/>
        <a:lstStyle/>
        <a:p>
          <a:endParaRPr lang="en-US"/>
        </a:p>
      </dgm:t>
    </dgm:pt>
    <dgm:pt modelId="{F0560B01-8E13-7B47-B3E8-6A53CFD860C7}" type="sibTrans" cxnId="{56D58DFB-3180-F448-BDCA-FD3BACE7243D}">
      <dgm:prSet/>
      <dgm:spPr/>
      <dgm:t>
        <a:bodyPr/>
        <a:lstStyle/>
        <a:p>
          <a:endParaRPr lang="en-US"/>
        </a:p>
      </dgm:t>
    </dgm:pt>
    <dgm:pt modelId="{B0D5C776-1875-674E-B75E-0474BAA2A023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>
              <a:latin typeface="Calibri Regular"/>
              <a:cs typeface="Comic Sans MS"/>
            </a:rPr>
            <a:t>Amplification in bioavailability of DHT in peripheral blood </a:t>
          </a:r>
          <a:endParaRPr lang="en-US" sz="1800" b="1" dirty="0"/>
        </a:p>
      </dgm:t>
    </dgm:pt>
    <dgm:pt modelId="{599D2682-82AC-4349-8684-430E085C9D95}" type="parTrans" cxnId="{25126867-9ECD-F14E-A0B2-DC3B62BF746C}">
      <dgm:prSet/>
      <dgm:spPr/>
      <dgm:t>
        <a:bodyPr/>
        <a:lstStyle/>
        <a:p>
          <a:endParaRPr lang="en-US"/>
        </a:p>
      </dgm:t>
    </dgm:pt>
    <dgm:pt modelId="{0D89023B-2B88-7140-8C88-F8A655AD8407}" type="sibTrans" cxnId="{25126867-9ECD-F14E-A0B2-DC3B62BF746C}">
      <dgm:prSet/>
      <dgm:spPr/>
      <dgm:t>
        <a:bodyPr/>
        <a:lstStyle/>
        <a:p>
          <a:endParaRPr lang="en-US"/>
        </a:p>
      </dgm:t>
    </dgm:pt>
    <dgm:pt modelId="{B221B4BF-887B-9745-97AB-C8BBFC317859}">
      <dgm:prSet phldrT="[Text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Antibiotics for genital tract infection</a:t>
          </a:r>
        </a:p>
      </dgm:t>
    </dgm:pt>
    <dgm:pt modelId="{82662B0F-F56F-3240-9C19-FC4CAA78BC28}" type="parTrans" cxnId="{E1895B4C-224F-0545-B59B-C29D4F24AE8B}">
      <dgm:prSet/>
      <dgm:spPr/>
      <dgm:t>
        <a:bodyPr/>
        <a:lstStyle/>
        <a:p>
          <a:endParaRPr lang="en-US"/>
        </a:p>
      </dgm:t>
    </dgm:pt>
    <dgm:pt modelId="{8149A33B-F4E4-AD4D-B50E-07C32AA9F6B9}" type="sibTrans" cxnId="{E1895B4C-224F-0545-B59B-C29D4F24AE8B}">
      <dgm:prSet/>
      <dgm:spPr/>
      <dgm:t>
        <a:bodyPr/>
        <a:lstStyle/>
        <a:p>
          <a:endParaRPr lang="en-US"/>
        </a:p>
      </dgm:t>
    </dgm:pt>
    <dgm:pt modelId="{D04ACD9B-404D-1246-841C-88F555C98567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b="1" i="0" dirty="0">
              <a:solidFill>
                <a:schemeClr val="tx1"/>
              </a:solidFill>
              <a:latin typeface="Calibri Regular"/>
              <a:cs typeface="Comic Sans MS"/>
            </a:rPr>
            <a:t>Involved in cellular respiration, impr</a:t>
          </a:r>
          <a:r>
            <a:rPr lang="en-US" sz="1800" b="1" i="0" dirty="0">
              <a:latin typeface="Calibri Regular"/>
              <a:cs typeface="Comic Sans MS"/>
            </a:rPr>
            <a:t>oving motility and preventing oxidative stress</a:t>
          </a:r>
        </a:p>
      </dgm:t>
    </dgm:pt>
    <dgm:pt modelId="{E987BBDE-2153-BB45-A10A-633FE73B594E}" type="parTrans" cxnId="{A6CF2391-F439-844F-9C87-2131579F03AB}">
      <dgm:prSet/>
      <dgm:spPr/>
      <dgm:t>
        <a:bodyPr/>
        <a:lstStyle/>
        <a:p>
          <a:endParaRPr lang="en-US"/>
        </a:p>
      </dgm:t>
    </dgm:pt>
    <dgm:pt modelId="{52A58DA3-79A7-1B4E-BC9D-E7D6B130E63C}" type="sibTrans" cxnId="{A6CF2391-F439-844F-9C87-2131579F03AB}">
      <dgm:prSet/>
      <dgm:spPr/>
      <dgm:t>
        <a:bodyPr/>
        <a:lstStyle/>
        <a:p>
          <a:endParaRPr lang="en-US"/>
        </a:p>
      </dgm:t>
    </dgm:pt>
    <dgm:pt modelId="{C0645DD5-741A-6344-9AED-27D18D7A8E0C}" type="pres">
      <dgm:prSet presAssocID="{E7289A90-BD07-C64C-980B-EDDB7BBBED18}" presName="Name0" presStyleCnt="0">
        <dgm:presLayoutVars>
          <dgm:dir/>
          <dgm:animLvl val="lvl"/>
          <dgm:resizeHandles val="exact"/>
        </dgm:presLayoutVars>
      </dgm:prSet>
      <dgm:spPr/>
    </dgm:pt>
    <dgm:pt modelId="{EA365CAA-E5C5-7842-A05F-C5849DDCE350}" type="pres">
      <dgm:prSet presAssocID="{E8EEBA90-A3E0-FC43-903E-C5427E939901}" presName="linNode" presStyleCnt="0"/>
      <dgm:spPr/>
    </dgm:pt>
    <dgm:pt modelId="{2B5FB3D3-1290-D346-9863-BC72161AAA79}" type="pres">
      <dgm:prSet presAssocID="{E8EEBA90-A3E0-FC43-903E-C5427E939901}" presName="parentText" presStyleLbl="node1" presStyleIdx="0" presStyleCnt="3" custScaleY="34656" custLinFactNeighborY="11410">
        <dgm:presLayoutVars>
          <dgm:chMax val="1"/>
          <dgm:bulletEnabled val="1"/>
        </dgm:presLayoutVars>
      </dgm:prSet>
      <dgm:spPr/>
    </dgm:pt>
    <dgm:pt modelId="{1AB94151-B2AD-DD4B-A1D6-0090EF950801}" type="pres">
      <dgm:prSet presAssocID="{E8EEBA90-A3E0-FC43-903E-C5427E939901}" presName="descendantText" presStyleLbl="alignAccFollowNode1" presStyleIdx="0" presStyleCnt="3" custScaleY="77168">
        <dgm:presLayoutVars>
          <dgm:bulletEnabled val="1"/>
        </dgm:presLayoutVars>
      </dgm:prSet>
      <dgm:spPr/>
    </dgm:pt>
    <dgm:pt modelId="{BE43F721-32B8-254D-86DB-1C6FA828C399}" type="pres">
      <dgm:prSet presAssocID="{086FB6C7-2A49-AE4D-B29B-393B3983AD6F}" presName="sp" presStyleCnt="0"/>
      <dgm:spPr/>
    </dgm:pt>
    <dgm:pt modelId="{0986D1B8-1E39-8D46-987C-777A9846C9D6}" type="pres">
      <dgm:prSet presAssocID="{F1563720-2FFE-7343-9340-D6754F0A7705}" presName="linNode" presStyleCnt="0"/>
      <dgm:spPr/>
    </dgm:pt>
    <dgm:pt modelId="{E9BC64AD-5624-7C49-AB05-2D1F261F8080}" type="pres">
      <dgm:prSet presAssocID="{F1563720-2FFE-7343-9340-D6754F0A7705}" presName="parentText" presStyleLbl="node1" presStyleIdx="1" presStyleCnt="3" custScaleY="55706" custLinFactNeighborX="-370" custLinFactNeighborY="-1630">
        <dgm:presLayoutVars>
          <dgm:chMax val="1"/>
          <dgm:bulletEnabled val="1"/>
        </dgm:presLayoutVars>
      </dgm:prSet>
      <dgm:spPr/>
    </dgm:pt>
    <dgm:pt modelId="{C2D72A8F-8ABA-3D42-A736-5781D7145D19}" type="pres">
      <dgm:prSet presAssocID="{F1563720-2FFE-7343-9340-D6754F0A7705}" presName="descendantText" presStyleLbl="alignAccFollowNode1" presStyleIdx="1" presStyleCnt="3">
        <dgm:presLayoutVars>
          <dgm:bulletEnabled val="1"/>
        </dgm:presLayoutVars>
      </dgm:prSet>
      <dgm:spPr/>
    </dgm:pt>
    <dgm:pt modelId="{2707B74D-BE8E-3241-BA2C-C3C2AF735A52}" type="pres">
      <dgm:prSet presAssocID="{DEBAA70D-25DC-A94E-A43F-DA58B29E893F}" presName="sp" presStyleCnt="0"/>
      <dgm:spPr/>
    </dgm:pt>
    <dgm:pt modelId="{F23BFBA5-0507-D44D-B41F-99283D2AAD19}" type="pres">
      <dgm:prSet presAssocID="{D34FA9BE-2700-EF4B-AF20-245D299E1065}" presName="linNode" presStyleCnt="0"/>
      <dgm:spPr/>
    </dgm:pt>
    <dgm:pt modelId="{889CA9AC-7863-214C-81DF-12D1EC20381B}" type="pres">
      <dgm:prSet presAssocID="{D34FA9BE-2700-EF4B-AF20-245D299E1065}" presName="parentText" presStyleLbl="node1" presStyleIdx="2" presStyleCnt="3" custScaleY="54282">
        <dgm:presLayoutVars>
          <dgm:chMax val="1"/>
          <dgm:bulletEnabled val="1"/>
        </dgm:presLayoutVars>
      </dgm:prSet>
      <dgm:spPr/>
    </dgm:pt>
    <dgm:pt modelId="{C30554F6-E37F-4B4D-AF55-025D463EDA1B}" type="pres">
      <dgm:prSet presAssocID="{D34FA9BE-2700-EF4B-AF20-245D299E1065}" presName="descendantText" presStyleLbl="alignAccFollowNode1" presStyleIdx="2" presStyleCnt="3" custScaleY="72444">
        <dgm:presLayoutVars>
          <dgm:bulletEnabled val="1"/>
        </dgm:presLayoutVars>
      </dgm:prSet>
      <dgm:spPr/>
    </dgm:pt>
  </dgm:ptLst>
  <dgm:cxnLst>
    <dgm:cxn modelId="{67143B05-BE68-D946-87D9-E5F89F7296B5}" srcId="{E7289A90-BD07-C64C-980B-EDDB7BBBED18}" destId="{F1563720-2FFE-7343-9340-D6754F0A7705}" srcOrd="1" destOrd="0" parTransId="{584F20B3-3EEF-D04B-8E3B-E799A4B1AF57}" sibTransId="{DEBAA70D-25DC-A94E-A43F-DA58B29E893F}"/>
    <dgm:cxn modelId="{BD5C9B09-9F65-D241-BEED-31DE8537F1FC}" type="presOf" srcId="{5F7E9E69-3290-F241-A90E-1ED1CF0924BF}" destId="{1AB94151-B2AD-DD4B-A1D6-0090EF950801}" srcOrd="0" destOrd="2" presId="urn:microsoft.com/office/officeart/2005/8/layout/vList5"/>
    <dgm:cxn modelId="{7622AD0E-73C7-CC42-BE41-709EBD17F8E0}" type="presOf" srcId="{E7289A90-BD07-C64C-980B-EDDB7BBBED18}" destId="{C0645DD5-741A-6344-9AED-27D18D7A8E0C}" srcOrd="0" destOrd="0" presId="urn:microsoft.com/office/officeart/2005/8/layout/vList5"/>
    <dgm:cxn modelId="{5BAEE818-94E5-2043-96BF-3EA438723522}" type="presOf" srcId="{9B034CFB-2421-924B-90F7-2B5F530CEE12}" destId="{C30554F6-E37F-4B4D-AF55-025D463EDA1B}" srcOrd="0" destOrd="0" presId="urn:microsoft.com/office/officeart/2005/8/layout/vList5"/>
    <dgm:cxn modelId="{D9B72319-0512-4645-8680-1525F47F183B}" srcId="{D34FA9BE-2700-EF4B-AF20-245D299E1065}" destId="{9B034CFB-2421-924B-90F7-2B5F530CEE12}" srcOrd="0" destOrd="0" parTransId="{5A861A19-90AF-EC48-A1FE-E0075E65FE17}" sibTransId="{A969E607-B706-C04F-81A4-C2B6D3EF962C}"/>
    <dgm:cxn modelId="{CF52741B-FA3F-F74A-9C75-1559C491602E}" type="presOf" srcId="{F1563720-2FFE-7343-9340-D6754F0A7705}" destId="{E9BC64AD-5624-7C49-AB05-2D1F261F8080}" srcOrd="0" destOrd="0" presId="urn:microsoft.com/office/officeart/2005/8/layout/vList5"/>
    <dgm:cxn modelId="{F28DE326-D7D2-0940-B688-C15882DDBFB5}" srcId="{D34FA9BE-2700-EF4B-AF20-245D299E1065}" destId="{09C0AE3C-2AF9-E841-86E3-75AF86F30ECD}" srcOrd="1" destOrd="0" parTransId="{B899F6A6-0331-CF4D-AB09-4EE960A38373}" sibTransId="{0BA88616-A753-FD45-86E9-7D9259244DC1}"/>
    <dgm:cxn modelId="{7E7D2A2D-A7E9-9A4F-8E23-E91392865A67}" type="presOf" srcId="{10044DBB-3DE1-384F-970A-89F95168EF52}" destId="{C2D72A8F-8ABA-3D42-A736-5781D7145D19}" srcOrd="0" destOrd="1" presId="urn:microsoft.com/office/officeart/2005/8/layout/vList5"/>
    <dgm:cxn modelId="{53106D44-C972-4243-B6EC-DCCA39B00B52}" srcId="{E8EEBA90-A3E0-FC43-903E-C5427E939901}" destId="{EDBBC7B2-F66F-9844-AC70-E48098336200}" srcOrd="0" destOrd="0" parTransId="{7E6E3F37-70CA-0F4B-BA53-B9200DCE17B8}" sibTransId="{A3707385-32E6-3147-8CFF-58A61D4BAA50}"/>
    <dgm:cxn modelId="{E1895B4C-224F-0545-B59B-C29D4F24AE8B}" srcId="{D34FA9BE-2700-EF4B-AF20-245D299E1065}" destId="{B221B4BF-887B-9745-97AB-C8BBFC317859}" srcOrd="2" destOrd="0" parTransId="{82662B0F-F56F-3240-9C19-FC4CAA78BC28}" sibTransId="{8149A33B-F4E4-AD4D-B50E-07C32AA9F6B9}"/>
    <dgm:cxn modelId="{84C59E4D-D7BB-A542-9C8F-A74A560EBF76}" type="presOf" srcId="{EDBBC7B2-F66F-9844-AC70-E48098336200}" destId="{1AB94151-B2AD-DD4B-A1D6-0090EF950801}" srcOrd="0" destOrd="0" presId="urn:microsoft.com/office/officeart/2005/8/layout/vList5"/>
    <dgm:cxn modelId="{7E8CC358-7986-AC4E-A0DB-833DEE131074}" type="presOf" srcId="{D04ACD9B-404D-1246-841C-88F555C98567}" destId="{C2D72A8F-8ABA-3D42-A736-5781D7145D19}" srcOrd="0" destOrd="2" presId="urn:microsoft.com/office/officeart/2005/8/layout/vList5"/>
    <dgm:cxn modelId="{4F77A85E-9F76-4748-B492-076A9609DA71}" type="presOf" srcId="{D34FA9BE-2700-EF4B-AF20-245D299E1065}" destId="{889CA9AC-7863-214C-81DF-12D1EC20381B}" srcOrd="0" destOrd="0" presId="urn:microsoft.com/office/officeart/2005/8/layout/vList5"/>
    <dgm:cxn modelId="{25126867-9ECD-F14E-A0B2-DC3B62BF746C}" srcId="{E8EEBA90-A3E0-FC43-903E-C5427E939901}" destId="{B0D5C776-1875-674E-B75E-0474BAA2A023}" srcOrd="3" destOrd="0" parTransId="{599D2682-82AC-4349-8684-430E085C9D95}" sibTransId="{0D89023B-2B88-7140-8C88-F8A655AD8407}"/>
    <dgm:cxn modelId="{D6856669-8CF0-B24C-993B-4CEBBF965C73}" type="presOf" srcId="{E8EEBA90-A3E0-FC43-903E-C5427E939901}" destId="{2B5FB3D3-1290-D346-9863-BC72161AAA79}" srcOrd="0" destOrd="0" presId="urn:microsoft.com/office/officeart/2005/8/layout/vList5"/>
    <dgm:cxn modelId="{A41C1B6E-24F4-1144-B498-910C3BA1CCF1}" type="presOf" srcId="{B0D5C776-1875-674E-B75E-0474BAA2A023}" destId="{1AB94151-B2AD-DD4B-A1D6-0090EF950801}" srcOrd="0" destOrd="3" presId="urn:microsoft.com/office/officeart/2005/8/layout/vList5"/>
    <dgm:cxn modelId="{CA484F7E-4662-614C-864B-EB820CC7B77C}" srcId="{E8EEBA90-A3E0-FC43-903E-C5427E939901}" destId="{5F7E9E69-3290-F241-A90E-1ED1CF0924BF}" srcOrd="2" destOrd="0" parTransId="{B79FF8AE-080A-4B4F-AC94-E900AA539623}" sibTransId="{536591A9-CB47-B341-B720-120AFF0817D1}"/>
    <dgm:cxn modelId="{981DE583-2CA5-194E-9589-432A4485E7EC}" srcId="{E7289A90-BD07-C64C-980B-EDDB7BBBED18}" destId="{E8EEBA90-A3E0-FC43-903E-C5427E939901}" srcOrd="0" destOrd="0" parTransId="{0642FBE5-6023-1640-A7C8-E624FD00610F}" sibTransId="{086FB6C7-2A49-AE4D-B29B-393B3983AD6F}"/>
    <dgm:cxn modelId="{A6CF2391-F439-844F-9C87-2131579F03AB}" srcId="{F1563720-2FFE-7343-9340-D6754F0A7705}" destId="{D04ACD9B-404D-1246-841C-88F555C98567}" srcOrd="2" destOrd="0" parTransId="{E987BBDE-2153-BB45-A10A-633FE73B594E}" sibTransId="{52A58DA3-79A7-1B4E-BC9D-E7D6B130E63C}"/>
    <dgm:cxn modelId="{A55288AC-9BFE-7146-A158-D11021529AB6}" type="presOf" srcId="{91054323-B601-C24E-BDCB-20D18865B55F}" destId="{C2D72A8F-8ABA-3D42-A736-5781D7145D19}" srcOrd="0" destOrd="0" presId="urn:microsoft.com/office/officeart/2005/8/layout/vList5"/>
    <dgm:cxn modelId="{35754FB4-236E-7D42-B380-BF7831CBD7D4}" type="presOf" srcId="{B221B4BF-887B-9745-97AB-C8BBFC317859}" destId="{C30554F6-E37F-4B4D-AF55-025D463EDA1B}" srcOrd="0" destOrd="2" presId="urn:microsoft.com/office/officeart/2005/8/layout/vList5"/>
    <dgm:cxn modelId="{8DF51EC1-D2BB-6A4F-9FF2-69B62A1DE5DE}" srcId="{F1563720-2FFE-7343-9340-D6754F0A7705}" destId="{10044DBB-3DE1-384F-970A-89F95168EF52}" srcOrd="1" destOrd="0" parTransId="{EF7E0A7F-E594-FB43-834B-EAAD6B7B9A50}" sibTransId="{DE32554F-E155-1B4A-B2EE-FD41AEFD998A}"/>
    <dgm:cxn modelId="{0B42F7D1-FFAF-B64C-A4A7-0D991863936C}" srcId="{E7289A90-BD07-C64C-980B-EDDB7BBBED18}" destId="{D34FA9BE-2700-EF4B-AF20-245D299E1065}" srcOrd="2" destOrd="0" parTransId="{E3B83946-3CD5-2B4B-AEBE-4013348E4D2A}" sibTransId="{97AB17AC-4CF4-874A-80E3-B05EC1D6C154}"/>
    <dgm:cxn modelId="{BF0F6BD3-330E-4749-8821-CA510B2D5B30}" srcId="{F1563720-2FFE-7343-9340-D6754F0A7705}" destId="{91054323-B601-C24E-BDCB-20D18865B55F}" srcOrd="0" destOrd="0" parTransId="{FCC4636C-9941-E542-8EAB-1771D4A8D898}" sibTransId="{0999AC32-7D35-5048-A2F2-76880B0EFFA2}"/>
    <dgm:cxn modelId="{81F9E3D8-BA77-AC44-A90F-6E1A59FE9DA1}" type="presOf" srcId="{09C0AE3C-2AF9-E841-86E3-75AF86F30ECD}" destId="{C30554F6-E37F-4B4D-AF55-025D463EDA1B}" srcOrd="0" destOrd="1" presId="urn:microsoft.com/office/officeart/2005/8/layout/vList5"/>
    <dgm:cxn modelId="{3FDEF2EE-6B5E-9240-ADCB-F1C41D8BC8B9}" type="presOf" srcId="{FC279C19-04C2-7B45-BFBC-13DEB0C70A5D}" destId="{1AB94151-B2AD-DD4B-A1D6-0090EF950801}" srcOrd="0" destOrd="1" presId="urn:microsoft.com/office/officeart/2005/8/layout/vList5"/>
    <dgm:cxn modelId="{56D58DFB-3180-F448-BDCA-FD3BACE7243D}" srcId="{E8EEBA90-A3E0-FC43-903E-C5427E939901}" destId="{FC279C19-04C2-7B45-BFBC-13DEB0C70A5D}" srcOrd="1" destOrd="0" parTransId="{374F08AC-0FF2-1A48-852B-7E418EE3ABA5}" sibTransId="{F0560B01-8E13-7B47-B3E8-6A53CFD860C7}"/>
    <dgm:cxn modelId="{C6381FB4-2050-6341-9FE1-2C2F348BC6D6}" type="presParOf" srcId="{C0645DD5-741A-6344-9AED-27D18D7A8E0C}" destId="{EA365CAA-E5C5-7842-A05F-C5849DDCE350}" srcOrd="0" destOrd="0" presId="urn:microsoft.com/office/officeart/2005/8/layout/vList5"/>
    <dgm:cxn modelId="{0AFD3729-CC42-624F-922D-56FACBF572BB}" type="presParOf" srcId="{EA365CAA-E5C5-7842-A05F-C5849DDCE350}" destId="{2B5FB3D3-1290-D346-9863-BC72161AAA79}" srcOrd="0" destOrd="0" presId="urn:microsoft.com/office/officeart/2005/8/layout/vList5"/>
    <dgm:cxn modelId="{5D54EC10-DC5A-B646-87CE-8AF79278359B}" type="presParOf" srcId="{EA365CAA-E5C5-7842-A05F-C5849DDCE350}" destId="{1AB94151-B2AD-DD4B-A1D6-0090EF950801}" srcOrd="1" destOrd="0" presId="urn:microsoft.com/office/officeart/2005/8/layout/vList5"/>
    <dgm:cxn modelId="{E11E6F1B-1374-6448-BD90-5AF83C6F7211}" type="presParOf" srcId="{C0645DD5-741A-6344-9AED-27D18D7A8E0C}" destId="{BE43F721-32B8-254D-86DB-1C6FA828C399}" srcOrd="1" destOrd="0" presId="urn:microsoft.com/office/officeart/2005/8/layout/vList5"/>
    <dgm:cxn modelId="{4C347EF7-4C4D-374C-8468-C306F76F1788}" type="presParOf" srcId="{C0645DD5-741A-6344-9AED-27D18D7A8E0C}" destId="{0986D1B8-1E39-8D46-987C-777A9846C9D6}" srcOrd="2" destOrd="0" presId="urn:microsoft.com/office/officeart/2005/8/layout/vList5"/>
    <dgm:cxn modelId="{0083711A-FB9D-5744-B503-DA6EDCDB9A02}" type="presParOf" srcId="{0986D1B8-1E39-8D46-987C-777A9846C9D6}" destId="{E9BC64AD-5624-7C49-AB05-2D1F261F8080}" srcOrd="0" destOrd="0" presId="urn:microsoft.com/office/officeart/2005/8/layout/vList5"/>
    <dgm:cxn modelId="{7F5D4670-DB50-DF40-95D1-8E73C04DD4B4}" type="presParOf" srcId="{0986D1B8-1E39-8D46-987C-777A9846C9D6}" destId="{C2D72A8F-8ABA-3D42-A736-5781D7145D19}" srcOrd="1" destOrd="0" presId="urn:microsoft.com/office/officeart/2005/8/layout/vList5"/>
    <dgm:cxn modelId="{DA130DD4-5926-0C43-A46A-990F5DA03823}" type="presParOf" srcId="{C0645DD5-741A-6344-9AED-27D18D7A8E0C}" destId="{2707B74D-BE8E-3241-BA2C-C3C2AF735A52}" srcOrd="3" destOrd="0" presId="urn:microsoft.com/office/officeart/2005/8/layout/vList5"/>
    <dgm:cxn modelId="{95ED083B-C2E3-B644-9F04-3C6510867C53}" type="presParOf" srcId="{C0645DD5-741A-6344-9AED-27D18D7A8E0C}" destId="{F23BFBA5-0507-D44D-B41F-99283D2AAD19}" srcOrd="4" destOrd="0" presId="urn:microsoft.com/office/officeart/2005/8/layout/vList5"/>
    <dgm:cxn modelId="{0FB44943-EC65-A74D-9106-E6C3C8B412D9}" type="presParOf" srcId="{F23BFBA5-0507-D44D-B41F-99283D2AAD19}" destId="{889CA9AC-7863-214C-81DF-12D1EC20381B}" srcOrd="0" destOrd="0" presId="urn:microsoft.com/office/officeart/2005/8/layout/vList5"/>
    <dgm:cxn modelId="{C825C73B-4771-BE40-8702-67210E204C7E}" type="presParOf" srcId="{F23BFBA5-0507-D44D-B41F-99283D2AAD19}" destId="{C30554F6-E37F-4B4D-AF55-025D463EDA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8B032-34C7-E441-BD6A-3B0BC7DC6A16}" type="doc">
      <dgm:prSet loTypeId="urn:microsoft.com/office/officeart/2005/8/layout/cycle6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4522DBF-E30B-5B47-B648-9A30DEF8D3D6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Sperm concentration, viability,  motility, acrosome reaction rate is increased</a:t>
          </a:r>
          <a:br>
            <a:rPr lang="en-US" sz="2000" b="1" i="0" dirty="0">
              <a:latin typeface="Calibri Regular"/>
              <a:cs typeface="Comic Sans MS"/>
            </a:rPr>
          </a:br>
          <a:r>
            <a:rPr lang="en-US" sz="2000" b="1" i="0" dirty="0">
              <a:latin typeface="Calibri Regular"/>
              <a:cs typeface="Comic Sans MS"/>
            </a:rPr>
            <a:t> </a:t>
          </a:r>
        </a:p>
      </dgm:t>
    </dgm:pt>
    <dgm:pt modelId="{5A6884B5-8D29-274D-92BC-94F1D027376D}" type="parTrans" cxnId="{6591CCFC-32F8-FC45-AF7C-027EF8A61BA0}">
      <dgm:prSet/>
      <dgm:spPr/>
      <dgm:t>
        <a:bodyPr/>
        <a:lstStyle/>
        <a:p>
          <a:endParaRPr lang="en-US"/>
        </a:p>
      </dgm:t>
    </dgm:pt>
    <dgm:pt modelId="{D69124CC-27EE-1B42-880B-E18108A7D9CF}" type="sibTrans" cxnId="{6591CCFC-32F8-FC45-AF7C-027EF8A61BA0}">
      <dgm:prSet/>
      <dgm:spPr/>
      <dgm:t>
        <a:bodyPr/>
        <a:lstStyle/>
        <a:p>
          <a:endParaRPr lang="en-US"/>
        </a:p>
      </dgm:t>
    </dgm:pt>
    <dgm:pt modelId="{6798932E-5193-B946-85F3-68FC416E10A6}">
      <dgm:prSet phldrT="[Text]" custT="1"/>
      <dgm:spPr/>
      <dgm:t>
        <a:bodyPr/>
        <a:lstStyle/>
        <a:p>
          <a:endParaRPr lang="en-US" sz="2000" b="1" i="0" dirty="0">
            <a:latin typeface="Calibri Regular"/>
            <a:cs typeface="Comic Sans MS"/>
          </a:endParaRPr>
        </a:p>
        <a:p>
          <a:r>
            <a:rPr lang="en-US" sz="2000" b="1" i="0" dirty="0">
              <a:latin typeface="Calibri Regular"/>
              <a:cs typeface="Comic Sans MS"/>
            </a:rPr>
            <a:t>Percentage of abnormal spermatozoa is decreased</a:t>
          </a:r>
          <a:br>
            <a:rPr lang="en-US" sz="2000" b="1" i="0" dirty="0">
              <a:latin typeface="Calibri Regular"/>
              <a:cs typeface="Comic Sans MS"/>
            </a:rPr>
          </a:br>
          <a:endParaRPr lang="en-US" sz="2000" b="1" i="0" dirty="0">
            <a:latin typeface="Calibri Regular"/>
            <a:cs typeface="Comic Sans MS"/>
          </a:endParaRPr>
        </a:p>
      </dgm:t>
    </dgm:pt>
    <dgm:pt modelId="{63150E32-1B63-204E-B5A0-E778E342B030}" type="parTrans" cxnId="{57C0014F-FBA7-8244-8440-270E35DDA739}">
      <dgm:prSet/>
      <dgm:spPr/>
      <dgm:t>
        <a:bodyPr/>
        <a:lstStyle/>
        <a:p>
          <a:endParaRPr lang="en-US"/>
        </a:p>
      </dgm:t>
    </dgm:pt>
    <dgm:pt modelId="{1000E077-38B9-ED4F-A9AB-5D65D58AE853}" type="sibTrans" cxnId="{57C0014F-FBA7-8244-8440-270E35DDA739}">
      <dgm:prSet/>
      <dgm:spPr/>
      <dgm:t>
        <a:bodyPr/>
        <a:lstStyle/>
        <a:p>
          <a:endParaRPr lang="en-US"/>
        </a:p>
      </dgm:t>
    </dgm:pt>
    <dgm:pt modelId="{4990CEB7-EBE6-C24C-86B1-52CE9E9D2192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Oocyte fertilization is improved</a:t>
          </a:r>
        </a:p>
      </dgm:t>
    </dgm:pt>
    <dgm:pt modelId="{CE048AC1-FEB7-D74D-8C28-A8110F55A48D}" type="parTrans" cxnId="{60995FC2-62C3-E045-80B2-33B0C0EAABAB}">
      <dgm:prSet/>
      <dgm:spPr/>
      <dgm:t>
        <a:bodyPr/>
        <a:lstStyle/>
        <a:p>
          <a:endParaRPr lang="en-US"/>
        </a:p>
      </dgm:t>
    </dgm:pt>
    <dgm:pt modelId="{CBF695C4-AC61-E747-81F9-B003957FB60D}" type="sibTrans" cxnId="{60995FC2-62C3-E045-80B2-33B0C0EAABAB}">
      <dgm:prSet/>
      <dgm:spPr/>
      <dgm:t>
        <a:bodyPr/>
        <a:lstStyle/>
        <a:p>
          <a:endParaRPr lang="en-US"/>
        </a:p>
      </dgm:t>
    </dgm:pt>
    <dgm:pt modelId="{15E67BF8-B6EB-9B4C-A69F-DC23595956DF}">
      <dgm:prSet phldrT="[Text]" custT="1"/>
      <dgm:spPr/>
      <dgm:t>
        <a:bodyPr/>
        <a:lstStyle/>
        <a:p>
          <a:endParaRPr lang="en-US" sz="2000" b="1" i="0" dirty="0">
            <a:latin typeface="Calibri Regular"/>
            <a:cs typeface="Comic Sans MS"/>
          </a:endParaRPr>
        </a:p>
        <a:p>
          <a:r>
            <a:rPr lang="en-US" sz="2000" b="1" i="0" dirty="0">
              <a:latin typeface="Calibri Regular"/>
              <a:cs typeface="Comic Sans MS"/>
            </a:rPr>
            <a:t>Generation of ROS is suppressed</a:t>
          </a:r>
          <a:br>
            <a:rPr lang="en-US" sz="2000" b="1" i="0" dirty="0">
              <a:latin typeface="Calibri Regular"/>
              <a:cs typeface="Comic Sans MS"/>
            </a:rPr>
          </a:br>
          <a:endParaRPr lang="en-US" sz="2000" b="1" i="0" dirty="0">
            <a:latin typeface="Calibri Regular"/>
            <a:cs typeface="Comic Sans MS"/>
          </a:endParaRPr>
        </a:p>
      </dgm:t>
    </dgm:pt>
    <dgm:pt modelId="{D1228450-D125-5147-8925-EF36AB455956}" type="parTrans" cxnId="{C3D4473C-34EB-4D4F-9708-0D0749759000}">
      <dgm:prSet/>
      <dgm:spPr/>
      <dgm:t>
        <a:bodyPr/>
        <a:lstStyle/>
        <a:p>
          <a:endParaRPr lang="en-US"/>
        </a:p>
      </dgm:t>
    </dgm:pt>
    <dgm:pt modelId="{C3AB837C-423B-194F-9440-4C7500D7AA5F}" type="sibTrans" cxnId="{C3D4473C-34EB-4D4F-9708-0D0749759000}">
      <dgm:prSet/>
      <dgm:spPr/>
      <dgm:t>
        <a:bodyPr/>
        <a:lstStyle/>
        <a:p>
          <a:endParaRPr lang="en-US"/>
        </a:p>
      </dgm:t>
    </dgm:pt>
    <dgm:pt modelId="{44824542-3E33-FB47-9862-859B7C7456C1}">
      <dgm:prSet phldrT="[Text]" custT="1"/>
      <dgm:spPr/>
      <dgm:t>
        <a:bodyPr/>
        <a:lstStyle/>
        <a:p>
          <a:endParaRPr lang="en-US" sz="2000" b="1" i="0" dirty="0">
            <a:latin typeface="Calibri Regular"/>
            <a:cs typeface="Comic Sans MS"/>
          </a:endParaRPr>
        </a:p>
        <a:p>
          <a:r>
            <a:rPr lang="en-US" sz="2000" b="1" i="0" dirty="0">
              <a:latin typeface="Calibri Regular"/>
              <a:cs typeface="Comic Sans MS"/>
            </a:rPr>
            <a:t>Intracellular content of </a:t>
          </a:r>
          <a:r>
            <a:rPr lang="en-US" sz="2000" b="1" i="0" dirty="0" err="1">
              <a:latin typeface="Calibri Regular"/>
              <a:cs typeface="Comic Sans MS"/>
            </a:rPr>
            <a:t>cAMP</a:t>
          </a:r>
          <a:r>
            <a:rPr lang="en-US" sz="2000" b="1" i="0" dirty="0">
              <a:latin typeface="Calibri Regular"/>
              <a:cs typeface="Comic Sans MS"/>
            </a:rPr>
            <a:t> and </a:t>
          </a:r>
          <a:r>
            <a:rPr lang="en-US" sz="2000" b="1" i="0" dirty="0" err="1">
              <a:latin typeface="Calibri Regular"/>
              <a:cs typeface="Comic Sans MS"/>
            </a:rPr>
            <a:t>cGMP</a:t>
          </a:r>
          <a:r>
            <a:rPr lang="en-US" sz="2000" b="1" i="0" dirty="0">
              <a:latin typeface="Calibri Regular"/>
              <a:cs typeface="Comic Sans MS"/>
            </a:rPr>
            <a:t> is increased</a:t>
          </a:r>
          <a:br>
            <a:rPr lang="en-US" sz="2000" b="1" i="0" dirty="0">
              <a:latin typeface="Calibri Regular"/>
              <a:cs typeface="Comic Sans MS"/>
            </a:rPr>
          </a:br>
          <a:endParaRPr lang="en-US" sz="2000" b="1" i="0" dirty="0">
            <a:latin typeface="Calibri Regular"/>
            <a:cs typeface="Comic Sans MS"/>
          </a:endParaRPr>
        </a:p>
      </dgm:t>
    </dgm:pt>
    <dgm:pt modelId="{EE3CC7A6-1919-AC4B-9BE3-C9F882431D7F}" type="parTrans" cxnId="{FBCE2EE4-19F0-464C-AF6C-C918CD24FE00}">
      <dgm:prSet/>
      <dgm:spPr/>
      <dgm:t>
        <a:bodyPr/>
        <a:lstStyle/>
        <a:p>
          <a:endParaRPr lang="en-US"/>
        </a:p>
      </dgm:t>
    </dgm:pt>
    <dgm:pt modelId="{0A1C3D60-0B37-E641-83CD-6F7CFFD774A5}" type="sibTrans" cxnId="{FBCE2EE4-19F0-464C-AF6C-C918CD24FE00}">
      <dgm:prSet/>
      <dgm:spPr/>
      <dgm:t>
        <a:bodyPr/>
        <a:lstStyle/>
        <a:p>
          <a:endParaRPr lang="en-US"/>
        </a:p>
      </dgm:t>
    </dgm:pt>
    <dgm:pt modelId="{9EA8D469-E932-8648-8840-3C91B562EA9E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Proportion of PUFA in phospholipids and sperm membranes is reduced </a:t>
          </a:r>
        </a:p>
      </dgm:t>
    </dgm:pt>
    <dgm:pt modelId="{513FAA59-CFFB-8343-B9A6-C12893E3DED6}" type="parTrans" cxnId="{013ABD6E-D052-EA43-A68F-03FA8DEDDF69}">
      <dgm:prSet/>
      <dgm:spPr/>
      <dgm:t>
        <a:bodyPr/>
        <a:lstStyle/>
        <a:p>
          <a:endParaRPr lang="en-US"/>
        </a:p>
      </dgm:t>
    </dgm:pt>
    <dgm:pt modelId="{42698143-2470-244C-8AD7-5C1CFCA62D8D}" type="sibTrans" cxnId="{013ABD6E-D052-EA43-A68F-03FA8DEDDF69}">
      <dgm:prSet/>
      <dgm:spPr/>
      <dgm:t>
        <a:bodyPr/>
        <a:lstStyle/>
        <a:p>
          <a:endParaRPr lang="en-US"/>
        </a:p>
      </dgm:t>
    </dgm:pt>
    <dgm:pt modelId="{A2ECA470-0A9D-B04E-8600-D91394F0BF18}">
      <dgm:prSet phldrT="[Text]" custT="1"/>
      <dgm:spPr/>
      <dgm:t>
        <a:bodyPr/>
        <a:lstStyle/>
        <a:p>
          <a:endParaRPr lang="en-US" sz="2000" b="1" i="0" dirty="0">
            <a:latin typeface="Calibri Regular"/>
            <a:cs typeface="Comic Sans MS"/>
          </a:endParaRPr>
        </a:p>
        <a:p>
          <a:r>
            <a:rPr lang="en-US" sz="2000" b="1" i="0" dirty="0">
              <a:latin typeface="Calibri Regular"/>
              <a:cs typeface="Comic Sans MS"/>
            </a:rPr>
            <a:t>Sperm DNA fragmentation is reduced</a:t>
          </a:r>
          <a:br>
            <a:rPr lang="en-US" sz="2000" b="1" i="0" dirty="0">
              <a:latin typeface="Calibri Regular"/>
              <a:cs typeface="Comic Sans MS"/>
            </a:rPr>
          </a:br>
          <a:endParaRPr lang="en-US" sz="2000" b="1" i="0" dirty="0">
            <a:latin typeface="Calibri Regular"/>
            <a:cs typeface="Comic Sans MS"/>
          </a:endParaRPr>
        </a:p>
      </dgm:t>
    </dgm:pt>
    <dgm:pt modelId="{C77A4C8A-AA65-9F4F-9A9B-FD8CF83C91C3}" type="parTrans" cxnId="{E07A8B76-84F5-8F41-97DB-A89FE6118DA4}">
      <dgm:prSet/>
      <dgm:spPr/>
      <dgm:t>
        <a:bodyPr/>
        <a:lstStyle/>
        <a:p>
          <a:endParaRPr lang="en-US"/>
        </a:p>
      </dgm:t>
    </dgm:pt>
    <dgm:pt modelId="{DD2910D3-F589-3C4B-84ED-CC8D3E71CC7F}" type="sibTrans" cxnId="{E07A8B76-84F5-8F41-97DB-A89FE6118DA4}">
      <dgm:prSet/>
      <dgm:spPr/>
      <dgm:t>
        <a:bodyPr/>
        <a:lstStyle/>
        <a:p>
          <a:endParaRPr lang="en-US"/>
        </a:p>
      </dgm:t>
    </dgm:pt>
    <dgm:pt modelId="{95B6EC31-98AE-F841-9640-F3B186089A14}">
      <dgm:prSet phldrT="[Text]" custT="1"/>
      <dgm:spPr/>
      <dgm:t>
        <a:bodyPr/>
        <a:lstStyle/>
        <a:p>
          <a:endParaRPr lang="en-US" sz="2000" b="1" i="0" dirty="0">
            <a:latin typeface="Calibri Regular"/>
            <a:cs typeface="Comic Sans MS"/>
          </a:endParaRPr>
        </a:p>
        <a:p>
          <a:r>
            <a:rPr lang="en-US" sz="2000" b="1" i="0" dirty="0">
              <a:latin typeface="Calibri Regular"/>
              <a:cs typeface="Comic Sans MS"/>
            </a:rPr>
            <a:t>PR is improved (very few studies)</a:t>
          </a:r>
          <a:br>
            <a:rPr lang="en-US" sz="2000" b="1" i="0" dirty="0">
              <a:latin typeface="Calibri Regular"/>
              <a:cs typeface="Comic Sans MS"/>
            </a:rPr>
          </a:br>
          <a:endParaRPr lang="en-US" sz="2000" b="1" i="0" dirty="0">
            <a:latin typeface="Calibri Regular"/>
            <a:cs typeface="Comic Sans MS"/>
          </a:endParaRPr>
        </a:p>
      </dgm:t>
    </dgm:pt>
    <dgm:pt modelId="{15B1DFD8-DC2D-0940-8ADF-8F5E32421826}" type="parTrans" cxnId="{93299508-5F52-9844-ACA5-A6811A9EEB8E}">
      <dgm:prSet/>
      <dgm:spPr/>
      <dgm:t>
        <a:bodyPr/>
        <a:lstStyle/>
        <a:p>
          <a:endParaRPr lang="en-US"/>
        </a:p>
      </dgm:t>
    </dgm:pt>
    <dgm:pt modelId="{FC4B7976-69E5-A84C-BD81-BD0BDC0FBBDA}" type="sibTrans" cxnId="{93299508-5F52-9844-ACA5-A6811A9EEB8E}">
      <dgm:prSet/>
      <dgm:spPr/>
      <dgm:t>
        <a:bodyPr/>
        <a:lstStyle/>
        <a:p>
          <a:endParaRPr lang="en-US"/>
        </a:p>
      </dgm:t>
    </dgm:pt>
    <dgm:pt modelId="{9384113C-776C-2040-B573-96E34EB6EE47}" type="pres">
      <dgm:prSet presAssocID="{8AE8B032-34C7-E441-BD6A-3B0BC7DC6A16}" presName="cycle" presStyleCnt="0">
        <dgm:presLayoutVars>
          <dgm:dir/>
          <dgm:resizeHandles val="exact"/>
        </dgm:presLayoutVars>
      </dgm:prSet>
      <dgm:spPr/>
    </dgm:pt>
    <dgm:pt modelId="{500AAC94-AFAC-8C40-9091-85EC82B62A60}" type="pres">
      <dgm:prSet presAssocID="{34522DBF-E30B-5B47-B648-9A30DEF8D3D6}" presName="node" presStyleLbl="node1" presStyleIdx="0" presStyleCnt="8" custScaleX="386446">
        <dgm:presLayoutVars>
          <dgm:bulletEnabled val="1"/>
        </dgm:presLayoutVars>
      </dgm:prSet>
      <dgm:spPr/>
    </dgm:pt>
    <dgm:pt modelId="{C45765B6-1C92-1840-9419-217F75277E3E}" type="pres">
      <dgm:prSet presAssocID="{34522DBF-E30B-5B47-B648-9A30DEF8D3D6}" presName="spNode" presStyleCnt="0"/>
      <dgm:spPr/>
    </dgm:pt>
    <dgm:pt modelId="{BEB0FF55-7E77-404E-AF8C-2D890D3EF174}" type="pres">
      <dgm:prSet presAssocID="{D69124CC-27EE-1B42-880B-E18108A7D9CF}" presName="sibTrans" presStyleLbl="sibTrans1D1" presStyleIdx="0" presStyleCnt="8"/>
      <dgm:spPr/>
    </dgm:pt>
    <dgm:pt modelId="{5D3605DE-DA60-F440-9F50-853CACBB03C8}" type="pres">
      <dgm:prSet presAssocID="{6798932E-5193-B946-85F3-68FC416E10A6}" presName="node" presStyleLbl="node1" presStyleIdx="1" presStyleCnt="8" custScaleX="296040" custRadScaleRad="131858" custRadScaleInc="115418">
        <dgm:presLayoutVars>
          <dgm:bulletEnabled val="1"/>
        </dgm:presLayoutVars>
      </dgm:prSet>
      <dgm:spPr/>
    </dgm:pt>
    <dgm:pt modelId="{D02263CE-2808-FE43-8F98-6C5447D6671B}" type="pres">
      <dgm:prSet presAssocID="{6798932E-5193-B946-85F3-68FC416E10A6}" presName="spNode" presStyleCnt="0"/>
      <dgm:spPr/>
    </dgm:pt>
    <dgm:pt modelId="{CD7E348F-57A4-0540-96C3-B519ACCB1095}" type="pres">
      <dgm:prSet presAssocID="{1000E077-38B9-ED4F-A9AB-5D65D58AE853}" presName="sibTrans" presStyleLbl="sibTrans1D1" presStyleIdx="1" presStyleCnt="8"/>
      <dgm:spPr/>
    </dgm:pt>
    <dgm:pt modelId="{F7B571C6-34D7-3945-BC68-74B79D2B7906}" type="pres">
      <dgm:prSet presAssocID="{A2ECA470-0A9D-B04E-8600-D91394F0BF18}" presName="node" presStyleLbl="node1" presStyleIdx="2" presStyleCnt="8" custScaleX="274312" custRadScaleRad="130178" custRadScaleInc="-5088">
        <dgm:presLayoutVars>
          <dgm:bulletEnabled val="1"/>
        </dgm:presLayoutVars>
      </dgm:prSet>
      <dgm:spPr/>
    </dgm:pt>
    <dgm:pt modelId="{A2393FDF-71EF-454A-975A-1EA67D355FF1}" type="pres">
      <dgm:prSet presAssocID="{A2ECA470-0A9D-B04E-8600-D91394F0BF18}" presName="spNode" presStyleCnt="0"/>
      <dgm:spPr/>
    </dgm:pt>
    <dgm:pt modelId="{8F752BC3-DDD5-F74A-974F-38E37039CE3C}" type="pres">
      <dgm:prSet presAssocID="{DD2910D3-F589-3C4B-84ED-CC8D3E71CC7F}" presName="sibTrans" presStyleLbl="sibTrans1D1" presStyleIdx="2" presStyleCnt="8"/>
      <dgm:spPr/>
    </dgm:pt>
    <dgm:pt modelId="{CE99EEB5-AA81-9A43-A248-0F1E79A71B0B}" type="pres">
      <dgm:prSet presAssocID="{4990CEB7-EBE6-C24C-86B1-52CE9E9D2192}" presName="node" presStyleLbl="node1" presStyleIdx="3" presStyleCnt="8" custScaleX="220325" custRadScaleRad="118216" custRadScaleInc="-118975">
        <dgm:presLayoutVars>
          <dgm:bulletEnabled val="1"/>
        </dgm:presLayoutVars>
      </dgm:prSet>
      <dgm:spPr/>
    </dgm:pt>
    <dgm:pt modelId="{862BFFBD-C894-D846-86CD-A32F699769B3}" type="pres">
      <dgm:prSet presAssocID="{4990CEB7-EBE6-C24C-86B1-52CE9E9D2192}" presName="spNode" presStyleCnt="0"/>
      <dgm:spPr/>
    </dgm:pt>
    <dgm:pt modelId="{C7606A70-E549-3343-9A13-B3F1C2C86B3D}" type="pres">
      <dgm:prSet presAssocID="{CBF695C4-AC61-E747-81F9-B003957FB60D}" presName="sibTrans" presStyleLbl="sibTrans1D1" presStyleIdx="3" presStyleCnt="8"/>
      <dgm:spPr/>
    </dgm:pt>
    <dgm:pt modelId="{E0C2FB2F-2DFA-944B-948C-2CE9BB28D769}" type="pres">
      <dgm:prSet presAssocID="{15E67BF8-B6EB-9B4C-A69F-DC23595956DF}" presName="node" presStyleLbl="node1" presStyleIdx="4" presStyleCnt="8" custScaleX="162733" custScaleY="59468" custRadScaleRad="100499" custRadScaleInc="-7680">
        <dgm:presLayoutVars>
          <dgm:bulletEnabled val="1"/>
        </dgm:presLayoutVars>
      </dgm:prSet>
      <dgm:spPr/>
    </dgm:pt>
    <dgm:pt modelId="{2F5F8A98-8405-1E42-91D2-B004B9FB1453}" type="pres">
      <dgm:prSet presAssocID="{15E67BF8-B6EB-9B4C-A69F-DC23595956DF}" presName="spNode" presStyleCnt="0"/>
      <dgm:spPr/>
    </dgm:pt>
    <dgm:pt modelId="{BBA2B286-F236-124B-97C0-35FAAC694B13}" type="pres">
      <dgm:prSet presAssocID="{C3AB837C-423B-194F-9440-4C7500D7AA5F}" presName="sibTrans" presStyleLbl="sibTrans1D1" presStyleIdx="4" presStyleCnt="8"/>
      <dgm:spPr/>
    </dgm:pt>
    <dgm:pt modelId="{2B262B05-A312-9C40-A72A-860D48F32996}" type="pres">
      <dgm:prSet presAssocID="{44824542-3E33-FB47-9862-859B7C7456C1}" presName="node" presStyleLbl="node1" presStyleIdx="5" presStyleCnt="8" custScaleX="246898" custRadScaleRad="124638" custRadScaleInc="125740">
        <dgm:presLayoutVars>
          <dgm:bulletEnabled val="1"/>
        </dgm:presLayoutVars>
      </dgm:prSet>
      <dgm:spPr/>
    </dgm:pt>
    <dgm:pt modelId="{D128CA1E-3867-E841-BB4D-5A27B095551C}" type="pres">
      <dgm:prSet presAssocID="{44824542-3E33-FB47-9862-859B7C7456C1}" presName="spNode" presStyleCnt="0"/>
      <dgm:spPr/>
    </dgm:pt>
    <dgm:pt modelId="{4B268123-B226-EC4B-AA7C-F3D10B083A38}" type="pres">
      <dgm:prSet presAssocID="{0A1C3D60-0B37-E641-83CD-6F7CFFD774A5}" presName="sibTrans" presStyleLbl="sibTrans1D1" presStyleIdx="5" presStyleCnt="8"/>
      <dgm:spPr/>
    </dgm:pt>
    <dgm:pt modelId="{D581716D-A50F-DD43-9D5E-B91555BB39F5}" type="pres">
      <dgm:prSet presAssocID="{9EA8D469-E932-8648-8840-3C91B562EA9E}" presName="node" presStyleLbl="node1" presStyleIdx="6" presStyleCnt="8" custScaleX="293283" custRadScaleRad="129688" custRadScaleInc="-1025">
        <dgm:presLayoutVars>
          <dgm:bulletEnabled val="1"/>
        </dgm:presLayoutVars>
      </dgm:prSet>
      <dgm:spPr/>
    </dgm:pt>
    <dgm:pt modelId="{37B3779D-F33E-4840-90A9-5244565A16AB}" type="pres">
      <dgm:prSet presAssocID="{9EA8D469-E932-8648-8840-3C91B562EA9E}" presName="spNode" presStyleCnt="0"/>
      <dgm:spPr/>
    </dgm:pt>
    <dgm:pt modelId="{35C38C9B-66FA-404C-B6DB-FD1838C52119}" type="pres">
      <dgm:prSet presAssocID="{42698143-2470-244C-8AD7-5C1CFCA62D8D}" presName="sibTrans" presStyleLbl="sibTrans1D1" presStyleIdx="6" presStyleCnt="8"/>
      <dgm:spPr/>
    </dgm:pt>
    <dgm:pt modelId="{05E5CE76-19BA-804E-822C-2332B1E5E94C}" type="pres">
      <dgm:prSet presAssocID="{95B6EC31-98AE-F841-9640-F3B186089A14}" presName="node" presStyleLbl="node1" presStyleIdx="7" presStyleCnt="8" custScaleX="222718" custRadScaleRad="135074" custRadScaleInc="-128724">
        <dgm:presLayoutVars>
          <dgm:bulletEnabled val="1"/>
        </dgm:presLayoutVars>
      </dgm:prSet>
      <dgm:spPr/>
    </dgm:pt>
    <dgm:pt modelId="{F520FA63-71B5-7F48-A1B2-BAAB06BF5220}" type="pres">
      <dgm:prSet presAssocID="{95B6EC31-98AE-F841-9640-F3B186089A14}" presName="spNode" presStyleCnt="0"/>
      <dgm:spPr/>
    </dgm:pt>
    <dgm:pt modelId="{0B54F64C-4398-CD47-B301-B608C268E930}" type="pres">
      <dgm:prSet presAssocID="{FC4B7976-69E5-A84C-BD81-BD0BDC0FBBDA}" presName="sibTrans" presStyleLbl="sibTrans1D1" presStyleIdx="7" presStyleCnt="8"/>
      <dgm:spPr/>
    </dgm:pt>
  </dgm:ptLst>
  <dgm:cxnLst>
    <dgm:cxn modelId="{18986B05-CAE6-9642-92AD-DF197C812D3D}" type="presOf" srcId="{CBF695C4-AC61-E747-81F9-B003957FB60D}" destId="{C7606A70-E549-3343-9A13-B3F1C2C86B3D}" srcOrd="0" destOrd="0" presId="urn:microsoft.com/office/officeart/2005/8/layout/cycle6"/>
    <dgm:cxn modelId="{93299508-5F52-9844-ACA5-A6811A9EEB8E}" srcId="{8AE8B032-34C7-E441-BD6A-3B0BC7DC6A16}" destId="{95B6EC31-98AE-F841-9640-F3B186089A14}" srcOrd="7" destOrd="0" parTransId="{15B1DFD8-DC2D-0940-8ADF-8F5E32421826}" sibTransId="{FC4B7976-69E5-A84C-BD81-BD0BDC0FBBDA}"/>
    <dgm:cxn modelId="{86E2420A-F14B-EA4F-A5F0-B4D5194FE06B}" type="presOf" srcId="{44824542-3E33-FB47-9862-859B7C7456C1}" destId="{2B262B05-A312-9C40-A72A-860D48F32996}" srcOrd="0" destOrd="0" presId="urn:microsoft.com/office/officeart/2005/8/layout/cycle6"/>
    <dgm:cxn modelId="{F3252612-74C1-AA4B-8A9E-442BAE99248D}" type="presOf" srcId="{8AE8B032-34C7-E441-BD6A-3B0BC7DC6A16}" destId="{9384113C-776C-2040-B573-96E34EB6EE47}" srcOrd="0" destOrd="0" presId="urn:microsoft.com/office/officeart/2005/8/layout/cycle6"/>
    <dgm:cxn modelId="{A72F0C3C-ABF0-BA47-8530-7BAE5A895A9C}" type="presOf" srcId="{DD2910D3-F589-3C4B-84ED-CC8D3E71CC7F}" destId="{8F752BC3-DDD5-F74A-974F-38E37039CE3C}" srcOrd="0" destOrd="0" presId="urn:microsoft.com/office/officeart/2005/8/layout/cycle6"/>
    <dgm:cxn modelId="{C3D4473C-34EB-4D4F-9708-0D0749759000}" srcId="{8AE8B032-34C7-E441-BD6A-3B0BC7DC6A16}" destId="{15E67BF8-B6EB-9B4C-A69F-DC23595956DF}" srcOrd="4" destOrd="0" parTransId="{D1228450-D125-5147-8925-EF36AB455956}" sibTransId="{C3AB837C-423B-194F-9440-4C7500D7AA5F}"/>
    <dgm:cxn modelId="{57D36844-52F9-0848-981C-F6854B08BA8A}" type="presOf" srcId="{D69124CC-27EE-1B42-880B-E18108A7D9CF}" destId="{BEB0FF55-7E77-404E-AF8C-2D890D3EF174}" srcOrd="0" destOrd="0" presId="urn:microsoft.com/office/officeart/2005/8/layout/cycle6"/>
    <dgm:cxn modelId="{57C0014F-FBA7-8244-8440-270E35DDA739}" srcId="{8AE8B032-34C7-E441-BD6A-3B0BC7DC6A16}" destId="{6798932E-5193-B946-85F3-68FC416E10A6}" srcOrd="1" destOrd="0" parTransId="{63150E32-1B63-204E-B5A0-E778E342B030}" sibTransId="{1000E077-38B9-ED4F-A9AB-5D65D58AE853}"/>
    <dgm:cxn modelId="{7A372568-266A-A443-9C22-C44BAE2F110A}" type="presOf" srcId="{95B6EC31-98AE-F841-9640-F3B186089A14}" destId="{05E5CE76-19BA-804E-822C-2332B1E5E94C}" srcOrd="0" destOrd="0" presId="urn:microsoft.com/office/officeart/2005/8/layout/cycle6"/>
    <dgm:cxn modelId="{5238606B-4714-6B48-8175-10B691EC3289}" type="presOf" srcId="{9EA8D469-E932-8648-8840-3C91B562EA9E}" destId="{D581716D-A50F-DD43-9D5E-B91555BB39F5}" srcOrd="0" destOrd="0" presId="urn:microsoft.com/office/officeart/2005/8/layout/cycle6"/>
    <dgm:cxn modelId="{013ABD6E-D052-EA43-A68F-03FA8DEDDF69}" srcId="{8AE8B032-34C7-E441-BD6A-3B0BC7DC6A16}" destId="{9EA8D469-E932-8648-8840-3C91B562EA9E}" srcOrd="6" destOrd="0" parTransId="{513FAA59-CFFB-8343-B9A6-C12893E3DED6}" sibTransId="{42698143-2470-244C-8AD7-5C1CFCA62D8D}"/>
    <dgm:cxn modelId="{A9155875-7315-204E-B539-B105F1E7F3A6}" type="presOf" srcId="{1000E077-38B9-ED4F-A9AB-5D65D58AE853}" destId="{CD7E348F-57A4-0540-96C3-B519ACCB1095}" srcOrd="0" destOrd="0" presId="urn:microsoft.com/office/officeart/2005/8/layout/cycle6"/>
    <dgm:cxn modelId="{E07A8B76-84F5-8F41-97DB-A89FE6118DA4}" srcId="{8AE8B032-34C7-E441-BD6A-3B0BC7DC6A16}" destId="{A2ECA470-0A9D-B04E-8600-D91394F0BF18}" srcOrd="2" destOrd="0" parTransId="{C77A4C8A-AA65-9F4F-9A9B-FD8CF83C91C3}" sibTransId="{DD2910D3-F589-3C4B-84ED-CC8D3E71CC7F}"/>
    <dgm:cxn modelId="{622C5395-BCD8-D448-A1B2-86CF10043A1F}" type="presOf" srcId="{4990CEB7-EBE6-C24C-86B1-52CE9E9D2192}" destId="{CE99EEB5-AA81-9A43-A248-0F1E79A71B0B}" srcOrd="0" destOrd="0" presId="urn:microsoft.com/office/officeart/2005/8/layout/cycle6"/>
    <dgm:cxn modelId="{170E70B7-6C82-C24F-9E72-0CDA3616BC4F}" type="presOf" srcId="{15E67BF8-B6EB-9B4C-A69F-DC23595956DF}" destId="{E0C2FB2F-2DFA-944B-948C-2CE9BB28D769}" srcOrd="0" destOrd="0" presId="urn:microsoft.com/office/officeart/2005/8/layout/cycle6"/>
    <dgm:cxn modelId="{DFB895BF-82C3-C940-A1D4-0FB5BB5469B9}" type="presOf" srcId="{6798932E-5193-B946-85F3-68FC416E10A6}" destId="{5D3605DE-DA60-F440-9F50-853CACBB03C8}" srcOrd="0" destOrd="0" presId="urn:microsoft.com/office/officeart/2005/8/layout/cycle6"/>
    <dgm:cxn modelId="{109204C2-8B2A-7B4C-BF9F-B50954FDA5BC}" type="presOf" srcId="{C3AB837C-423B-194F-9440-4C7500D7AA5F}" destId="{BBA2B286-F236-124B-97C0-35FAAC694B13}" srcOrd="0" destOrd="0" presId="urn:microsoft.com/office/officeart/2005/8/layout/cycle6"/>
    <dgm:cxn modelId="{60995FC2-62C3-E045-80B2-33B0C0EAABAB}" srcId="{8AE8B032-34C7-E441-BD6A-3B0BC7DC6A16}" destId="{4990CEB7-EBE6-C24C-86B1-52CE9E9D2192}" srcOrd="3" destOrd="0" parTransId="{CE048AC1-FEB7-D74D-8C28-A8110F55A48D}" sibTransId="{CBF695C4-AC61-E747-81F9-B003957FB60D}"/>
    <dgm:cxn modelId="{FBCE2EE4-19F0-464C-AF6C-C918CD24FE00}" srcId="{8AE8B032-34C7-E441-BD6A-3B0BC7DC6A16}" destId="{44824542-3E33-FB47-9862-859B7C7456C1}" srcOrd="5" destOrd="0" parTransId="{EE3CC7A6-1919-AC4B-9BE3-C9F882431D7F}" sibTransId="{0A1C3D60-0B37-E641-83CD-6F7CFFD774A5}"/>
    <dgm:cxn modelId="{1077EEE9-D421-5348-866B-B99AFF9740A7}" type="presOf" srcId="{42698143-2470-244C-8AD7-5C1CFCA62D8D}" destId="{35C38C9B-66FA-404C-B6DB-FD1838C52119}" srcOrd="0" destOrd="0" presId="urn:microsoft.com/office/officeart/2005/8/layout/cycle6"/>
    <dgm:cxn modelId="{C79026F3-1736-D149-966A-456FD989DEAA}" type="presOf" srcId="{0A1C3D60-0B37-E641-83CD-6F7CFFD774A5}" destId="{4B268123-B226-EC4B-AA7C-F3D10B083A38}" srcOrd="0" destOrd="0" presId="urn:microsoft.com/office/officeart/2005/8/layout/cycle6"/>
    <dgm:cxn modelId="{2C1CFBF3-7B41-A240-83B8-266728D0A344}" type="presOf" srcId="{34522DBF-E30B-5B47-B648-9A30DEF8D3D6}" destId="{500AAC94-AFAC-8C40-9091-85EC82B62A60}" srcOrd="0" destOrd="0" presId="urn:microsoft.com/office/officeart/2005/8/layout/cycle6"/>
    <dgm:cxn modelId="{6AD082F5-9CBE-0449-A859-AE78F3B64099}" type="presOf" srcId="{FC4B7976-69E5-A84C-BD81-BD0BDC0FBBDA}" destId="{0B54F64C-4398-CD47-B301-B608C268E930}" srcOrd="0" destOrd="0" presId="urn:microsoft.com/office/officeart/2005/8/layout/cycle6"/>
    <dgm:cxn modelId="{D515C9F9-EE3A-594C-A61D-A1A3D7E3272D}" type="presOf" srcId="{A2ECA470-0A9D-B04E-8600-D91394F0BF18}" destId="{F7B571C6-34D7-3945-BC68-74B79D2B7906}" srcOrd="0" destOrd="0" presId="urn:microsoft.com/office/officeart/2005/8/layout/cycle6"/>
    <dgm:cxn modelId="{6591CCFC-32F8-FC45-AF7C-027EF8A61BA0}" srcId="{8AE8B032-34C7-E441-BD6A-3B0BC7DC6A16}" destId="{34522DBF-E30B-5B47-B648-9A30DEF8D3D6}" srcOrd="0" destOrd="0" parTransId="{5A6884B5-8D29-274D-92BC-94F1D027376D}" sibTransId="{D69124CC-27EE-1B42-880B-E18108A7D9CF}"/>
    <dgm:cxn modelId="{C0457529-37E7-7B46-8A23-80BB2F92BCA1}" type="presParOf" srcId="{9384113C-776C-2040-B573-96E34EB6EE47}" destId="{500AAC94-AFAC-8C40-9091-85EC82B62A60}" srcOrd="0" destOrd="0" presId="urn:microsoft.com/office/officeart/2005/8/layout/cycle6"/>
    <dgm:cxn modelId="{BE67DE2D-EB29-3A44-984C-6E5E48102EEE}" type="presParOf" srcId="{9384113C-776C-2040-B573-96E34EB6EE47}" destId="{C45765B6-1C92-1840-9419-217F75277E3E}" srcOrd="1" destOrd="0" presId="urn:microsoft.com/office/officeart/2005/8/layout/cycle6"/>
    <dgm:cxn modelId="{67A3F621-EE9C-C244-B0B2-D37CDCBA74C0}" type="presParOf" srcId="{9384113C-776C-2040-B573-96E34EB6EE47}" destId="{BEB0FF55-7E77-404E-AF8C-2D890D3EF174}" srcOrd="2" destOrd="0" presId="urn:microsoft.com/office/officeart/2005/8/layout/cycle6"/>
    <dgm:cxn modelId="{D2991442-D1F2-6946-96DA-10D91335031F}" type="presParOf" srcId="{9384113C-776C-2040-B573-96E34EB6EE47}" destId="{5D3605DE-DA60-F440-9F50-853CACBB03C8}" srcOrd="3" destOrd="0" presId="urn:microsoft.com/office/officeart/2005/8/layout/cycle6"/>
    <dgm:cxn modelId="{FED1FB11-CD4F-3E48-9F00-065B4F1EA800}" type="presParOf" srcId="{9384113C-776C-2040-B573-96E34EB6EE47}" destId="{D02263CE-2808-FE43-8F98-6C5447D6671B}" srcOrd="4" destOrd="0" presId="urn:microsoft.com/office/officeart/2005/8/layout/cycle6"/>
    <dgm:cxn modelId="{17B21D81-68E1-EB49-9578-F91C00408B81}" type="presParOf" srcId="{9384113C-776C-2040-B573-96E34EB6EE47}" destId="{CD7E348F-57A4-0540-96C3-B519ACCB1095}" srcOrd="5" destOrd="0" presId="urn:microsoft.com/office/officeart/2005/8/layout/cycle6"/>
    <dgm:cxn modelId="{987C7889-A9E9-9B44-9F5A-BE99F2677D55}" type="presParOf" srcId="{9384113C-776C-2040-B573-96E34EB6EE47}" destId="{F7B571C6-34D7-3945-BC68-74B79D2B7906}" srcOrd="6" destOrd="0" presId="urn:microsoft.com/office/officeart/2005/8/layout/cycle6"/>
    <dgm:cxn modelId="{2DFD5A21-B585-A045-88F0-C8FEF69BAAAE}" type="presParOf" srcId="{9384113C-776C-2040-B573-96E34EB6EE47}" destId="{A2393FDF-71EF-454A-975A-1EA67D355FF1}" srcOrd="7" destOrd="0" presId="urn:microsoft.com/office/officeart/2005/8/layout/cycle6"/>
    <dgm:cxn modelId="{5B6D7143-BC0F-1B46-9160-0B6D40ABFEBA}" type="presParOf" srcId="{9384113C-776C-2040-B573-96E34EB6EE47}" destId="{8F752BC3-DDD5-F74A-974F-38E37039CE3C}" srcOrd="8" destOrd="0" presId="urn:microsoft.com/office/officeart/2005/8/layout/cycle6"/>
    <dgm:cxn modelId="{48B7A267-D7F6-7447-8180-BD5C0FBD0B26}" type="presParOf" srcId="{9384113C-776C-2040-B573-96E34EB6EE47}" destId="{CE99EEB5-AA81-9A43-A248-0F1E79A71B0B}" srcOrd="9" destOrd="0" presId="urn:microsoft.com/office/officeart/2005/8/layout/cycle6"/>
    <dgm:cxn modelId="{BFA991F2-A566-034F-BE80-3270C97BD5C1}" type="presParOf" srcId="{9384113C-776C-2040-B573-96E34EB6EE47}" destId="{862BFFBD-C894-D846-86CD-A32F699769B3}" srcOrd="10" destOrd="0" presId="urn:microsoft.com/office/officeart/2005/8/layout/cycle6"/>
    <dgm:cxn modelId="{F890BB2E-EB26-D749-BE89-87EE97E43165}" type="presParOf" srcId="{9384113C-776C-2040-B573-96E34EB6EE47}" destId="{C7606A70-E549-3343-9A13-B3F1C2C86B3D}" srcOrd="11" destOrd="0" presId="urn:microsoft.com/office/officeart/2005/8/layout/cycle6"/>
    <dgm:cxn modelId="{082D10D5-516B-4040-8F8D-431E515CCC4D}" type="presParOf" srcId="{9384113C-776C-2040-B573-96E34EB6EE47}" destId="{E0C2FB2F-2DFA-944B-948C-2CE9BB28D769}" srcOrd="12" destOrd="0" presId="urn:microsoft.com/office/officeart/2005/8/layout/cycle6"/>
    <dgm:cxn modelId="{9D488B3E-1223-8D47-ABDB-85E71AD22C92}" type="presParOf" srcId="{9384113C-776C-2040-B573-96E34EB6EE47}" destId="{2F5F8A98-8405-1E42-91D2-B004B9FB1453}" srcOrd="13" destOrd="0" presId="urn:microsoft.com/office/officeart/2005/8/layout/cycle6"/>
    <dgm:cxn modelId="{7AF6BB61-2A73-A146-A789-488D2CD58F84}" type="presParOf" srcId="{9384113C-776C-2040-B573-96E34EB6EE47}" destId="{BBA2B286-F236-124B-97C0-35FAAC694B13}" srcOrd="14" destOrd="0" presId="urn:microsoft.com/office/officeart/2005/8/layout/cycle6"/>
    <dgm:cxn modelId="{8B9941D8-C63E-1E43-932D-DDA95A5FD9C2}" type="presParOf" srcId="{9384113C-776C-2040-B573-96E34EB6EE47}" destId="{2B262B05-A312-9C40-A72A-860D48F32996}" srcOrd="15" destOrd="0" presId="urn:microsoft.com/office/officeart/2005/8/layout/cycle6"/>
    <dgm:cxn modelId="{B3B8D8B0-C1C2-AA4C-A9E7-7A19DC8E82AA}" type="presParOf" srcId="{9384113C-776C-2040-B573-96E34EB6EE47}" destId="{D128CA1E-3867-E841-BB4D-5A27B095551C}" srcOrd="16" destOrd="0" presId="urn:microsoft.com/office/officeart/2005/8/layout/cycle6"/>
    <dgm:cxn modelId="{BCE2538D-7347-4D49-B09E-F88E44F37C6C}" type="presParOf" srcId="{9384113C-776C-2040-B573-96E34EB6EE47}" destId="{4B268123-B226-EC4B-AA7C-F3D10B083A38}" srcOrd="17" destOrd="0" presId="urn:microsoft.com/office/officeart/2005/8/layout/cycle6"/>
    <dgm:cxn modelId="{E88B0955-3DE8-FF44-9626-8AFB8133235A}" type="presParOf" srcId="{9384113C-776C-2040-B573-96E34EB6EE47}" destId="{D581716D-A50F-DD43-9D5E-B91555BB39F5}" srcOrd="18" destOrd="0" presId="urn:microsoft.com/office/officeart/2005/8/layout/cycle6"/>
    <dgm:cxn modelId="{948EA1DB-DD47-4044-86DB-3BB32E9BA795}" type="presParOf" srcId="{9384113C-776C-2040-B573-96E34EB6EE47}" destId="{37B3779D-F33E-4840-90A9-5244565A16AB}" srcOrd="19" destOrd="0" presId="urn:microsoft.com/office/officeart/2005/8/layout/cycle6"/>
    <dgm:cxn modelId="{A944EEB0-78DC-AC4C-B6B1-BB1375BEF4BC}" type="presParOf" srcId="{9384113C-776C-2040-B573-96E34EB6EE47}" destId="{35C38C9B-66FA-404C-B6DB-FD1838C52119}" srcOrd="20" destOrd="0" presId="urn:microsoft.com/office/officeart/2005/8/layout/cycle6"/>
    <dgm:cxn modelId="{04D959D6-8340-BA4E-B362-ECB2C227BE98}" type="presParOf" srcId="{9384113C-776C-2040-B573-96E34EB6EE47}" destId="{05E5CE76-19BA-804E-822C-2332B1E5E94C}" srcOrd="21" destOrd="0" presId="urn:microsoft.com/office/officeart/2005/8/layout/cycle6"/>
    <dgm:cxn modelId="{65FC84D4-5EEE-4149-B38B-95B879D05473}" type="presParOf" srcId="{9384113C-776C-2040-B573-96E34EB6EE47}" destId="{F520FA63-71B5-7F48-A1B2-BAAB06BF5220}" srcOrd="22" destOrd="0" presId="urn:microsoft.com/office/officeart/2005/8/layout/cycle6"/>
    <dgm:cxn modelId="{BE08A9EC-0B22-534F-B098-6613709CF154}" type="presParOf" srcId="{9384113C-776C-2040-B573-96E34EB6EE47}" destId="{0B54F64C-4398-CD47-B301-B608C268E930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2AB0C-695E-9A4E-8DD6-8AF3CCC75349}" type="doc">
      <dgm:prSet loTypeId="urn:microsoft.com/office/officeart/2005/8/layout/vList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70ED637-899C-AB40-AB5D-B773505692F2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cs typeface="Comic Sans MS"/>
            </a:rPr>
            <a:t>Wrong (high) doses might have opposite effects</a:t>
          </a:r>
        </a:p>
      </dgm:t>
    </dgm:pt>
    <dgm:pt modelId="{65F6AF14-693A-CB4D-9239-BE9686BA1232}" type="parTrans" cxnId="{97353037-864F-FD47-BBFA-1B79CD603CF2}">
      <dgm:prSet/>
      <dgm:spPr/>
      <dgm:t>
        <a:bodyPr/>
        <a:lstStyle/>
        <a:p>
          <a:endParaRPr lang="en-US"/>
        </a:p>
      </dgm:t>
    </dgm:pt>
    <dgm:pt modelId="{99D29DBF-23DE-F846-95C2-23337D2C1EFA}" type="sibTrans" cxnId="{97353037-864F-FD47-BBFA-1B79CD603CF2}">
      <dgm:prSet/>
      <dgm:spPr/>
      <dgm:t>
        <a:bodyPr/>
        <a:lstStyle/>
        <a:p>
          <a:endParaRPr lang="en-US"/>
        </a:p>
      </dgm:t>
    </dgm:pt>
    <dgm:pt modelId="{A57B4A6B-F0C8-4F49-87DD-06B5C10FEC31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cs typeface="Comic Sans MS"/>
            </a:rPr>
            <a:t>Selenium and vitamin E cancer prevention trial (SELECT) indicated that for certain populations, supplement increased prostate cancer risk &amp; severity </a:t>
          </a:r>
        </a:p>
      </dgm:t>
    </dgm:pt>
    <dgm:pt modelId="{50FA00EB-9610-6848-80FD-CC56EAB8CD21}" type="parTrans" cxnId="{08B9CC2D-C0EB-FC49-B4FD-D90E3AB0ACF6}">
      <dgm:prSet/>
      <dgm:spPr/>
      <dgm:t>
        <a:bodyPr/>
        <a:lstStyle/>
        <a:p>
          <a:endParaRPr lang="en-US"/>
        </a:p>
      </dgm:t>
    </dgm:pt>
    <dgm:pt modelId="{E5E12570-2385-B242-900A-354A7C3940B4}" type="sibTrans" cxnId="{08B9CC2D-C0EB-FC49-B4FD-D90E3AB0ACF6}">
      <dgm:prSet/>
      <dgm:spPr/>
      <dgm:t>
        <a:bodyPr/>
        <a:lstStyle/>
        <a:p>
          <a:endParaRPr lang="en-US"/>
        </a:p>
      </dgm:t>
    </dgm:pt>
    <dgm:pt modelId="{3F4B53C9-4A31-8544-B100-4EA82CD3BD0C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cs typeface="Comic Sans MS"/>
            </a:rPr>
            <a:t>Beta-carotene is strongly contraindicated in smokers as it has a increased risk of lung cancer</a:t>
          </a:r>
        </a:p>
      </dgm:t>
    </dgm:pt>
    <dgm:pt modelId="{3083FB0B-F9E2-0B4F-B00C-D55307015199}" type="parTrans" cxnId="{360BF7CE-4FF1-D141-BD9D-FE701B9B73A7}">
      <dgm:prSet/>
      <dgm:spPr/>
      <dgm:t>
        <a:bodyPr/>
        <a:lstStyle/>
        <a:p>
          <a:endParaRPr lang="en-US"/>
        </a:p>
      </dgm:t>
    </dgm:pt>
    <dgm:pt modelId="{B2BC285C-51E7-364A-9C6C-3E600F734E50}" type="sibTrans" cxnId="{360BF7CE-4FF1-D141-BD9D-FE701B9B73A7}">
      <dgm:prSet/>
      <dgm:spPr/>
      <dgm:t>
        <a:bodyPr/>
        <a:lstStyle/>
        <a:p>
          <a:endParaRPr lang="en-US"/>
        </a:p>
      </dgm:t>
    </dgm:pt>
    <dgm:pt modelId="{1C12D1AA-0CC2-A041-8DFF-D8215F48C347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cs typeface="Comic Sans MS"/>
            </a:rPr>
            <a:t>Long term intake of 20 mg Vitamin B6 may lead to mild tingling and numbness</a:t>
          </a:r>
        </a:p>
      </dgm:t>
    </dgm:pt>
    <dgm:pt modelId="{CF064EA6-B89B-C047-8D43-52DAB886F2E3}" type="parTrans" cxnId="{D6A9D9A0-0B97-7D4C-9C49-62B17D6E6686}">
      <dgm:prSet/>
      <dgm:spPr/>
      <dgm:t>
        <a:bodyPr/>
        <a:lstStyle/>
        <a:p>
          <a:endParaRPr lang="en-US"/>
        </a:p>
      </dgm:t>
    </dgm:pt>
    <dgm:pt modelId="{50E8503D-8101-7145-A287-0649BE8BDA2A}" type="sibTrans" cxnId="{D6A9D9A0-0B97-7D4C-9C49-62B17D6E6686}">
      <dgm:prSet/>
      <dgm:spPr/>
      <dgm:t>
        <a:bodyPr/>
        <a:lstStyle/>
        <a:p>
          <a:endParaRPr lang="en-US"/>
        </a:p>
      </dgm:t>
    </dgm:pt>
    <dgm:pt modelId="{8F1249FF-2D59-4A4F-9757-8B224F1E90AB}">
      <dgm:prSet custT="1"/>
      <dgm:spPr/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Long term intake of 5mg of manganese may lead to muscle pain and fatigue</a:t>
          </a:r>
        </a:p>
      </dgm:t>
    </dgm:pt>
    <dgm:pt modelId="{FBA5C0A4-799F-6B40-96D4-AC32CDD40F40}" type="parTrans" cxnId="{1A834525-C3C8-DA41-A50E-F777D90421BE}">
      <dgm:prSet/>
      <dgm:spPr/>
      <dgm:t>
        <a:bodyPr/>
        <a:lstStyle/>
        <a:p>
          <a:endParaRPr lang="en-US"/>
        </a:p>
      </dgm:t>
    </dgm:pt>
    <dgm:pt modelId="{D80EC5D4-DF90-5C4B-BF81-8872B6100688}" type="sibTrans" cxnId="{1A834525-C3C8-DA41-A50E-F777D90421BE}">
      <dgm:prSet/>
      <dgm:spPr/>
      <dgm:t>
        <a:bodyPr/>
        <a:lstStyle/>
        <a:p>
          <a:endParaRPr lang="en-US"/>
        </a:p>
      </dgm:t>
    </dgm:pt>
    <dgm:pt modelId="{7F94BD5C-3027-E643-8CA8-DB2315B8E2E7}">
      <dgm:prSet custT="1"/>
      <dgm:spPr/>
      <dgm:t>
        <a:bodyPr/>
        <a:lstStyle/>
        <a:p>
          <a:r>
            <a:rPr lang="en-US" sz="2000" b="1" i="0" dirty="0">
              <a:latin typeface="Calibri Regular"/>
              <a:cs typeface="Comic Sans MS"/>
            </a:rPr>
            <a:t>Long term intake of 30 mg zinc may lead to </a:t>
          </a:r>
          <a:r>
            <a:rPr lang="en-US" sz="2000" b="1" i="0" dirty="0" err="1">
              <a:latin typeface="Calibri Regular"/>
              <a:cs typeface="Comic Sans MS"/>
            </a:rPr>
            <a:t>anaemia</a:t>
          </a:r>
          <a:endParaRPr lang="en-US" sz="2000" b="1" i="0" dirty="0">
            <a:latin typeface="Calibri Regular"/>
            <a:cs typeface="Comic Sans MS"/>
          </a:endParaRPr>
        </a:p>
      </dgm:t>
    </dgm:pt>
    <dgm:pt modelId="{577C39AE-3DBD-E94A-897C-2E8A89E7BEAD}" type="parTrans" cxnId="{A3D7FEBC-8B06-F24E-BAE8-E3AE19A0AD5C}">
      <dgm:prSet/>
      <dgm:spPr/>
      <dgm:t>
        <a:bodyPr/>
        <a:lstStyle/>
        <a:p>
          <a:endParaRPr lang="en-US"/>
        </a:p>
      </dgm:t>
    </dgm:pt>
    <dgm:pt modelId="{80EC615A-459C-4843-B11F-184BF71D490D}" type="sibTrans" cxnId="{A3D7FEBC-8B06-F24E-BAE8-E3AE19A0AD5C}">
      <dgm:prSet/>
      <dgm:spPr/>
      <dgm:t>
        <a:bodyPr/>
        <a:lstStyle/>
        <a:p>
          <a:endParaRPr lang="en-US"/>
        </a:p>
      </dgm:t>
    </dgm:pt>
    <dgm:pt modelId="{66D5EA34-7449-5247-8200-3ED9E9C69D33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cs typeface="Comic Sans MS"/>
            </a:rPr>
            <a:t>High doses of vitamin C may cause kidney stone formation </a:t>
          </a:r>
        </a:p>
      </dgm:t>
    </dgm:pt>
    <dgm:pt modelId="{1057CC1B-C7C0-9244-9E8F-683E18C6D050}" type="parTrans" cxnId="{9C4961CD-113A-1349-BF0F-D804EB352FB1}">
      <dgm:prSet/>
      <dgm:spPr/>
      <dgm:t>
        <a:bodyPr/>
        <a:lstStyle/>
        <a:p>
          <a:endParaRPr lang="en-US"/>
        </a:p>
      </dgm:t>
    </dgm:pt>
    <dgm:pt modelId="{2BAF3F27-375E-A447-99E6-3DDEADEF8E8C}" type="sibTrans" cxnId="{9C4961CD-113A-1349-BF0F-D804EB352FB1}">
      <dgm:prSet/>
      <dgm:spPr/>
      <dgm:t>
        <a:bodyPr/>
        <a:lstStyle/>
        <a:p>
          <a:endParaRPr lang="en-US"/>
        </a:p>
      </dgm:t>
    </dgm:pt>
    <dgm:pt modelId="{4C0F60FC-EBE0-4948-A04D-FCCB7EBDBE88}" type="pres">
      <dgm:prSet presAssocID="{0B52AB0C-695E-9A4E-8DD6-8AF3CCC75349}" presName="linear" presStyleCnt="0">
        <dgm:presLayoutVars>
          <dgm:animLvl val="lvl"/>
          <dgm:resizeHandles val="exact"/>
        </dgm:presLayoutVars>
      </dgm:prSet>
      <dgm:spPr/>
    </dgm:pt>
    <dgm:pt modelId="{D89E1E87-8A1C-3F41-9DF7-14DAC43A96CB}" type="pres">
      <dgm:prSet presAssocID="{C70ED637-899C-AB40-AB5D-B773505692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810B4A7-F593-A243-89F2-328B2E57B770}" type="pres">
      <dgm:prSet presAssocID="{99D29DBF-23DE-F846-95C2-23337D2C1EFA}" presName="spacer" presStyleCnt="0"/>
      <dgm:spPr/>
    </dgm:pt>
    <dgm:pt modelId="{7E81947A-7C45-4249-946A-F207A6EA42F8}" type="pres">
      <dgm:prSet presAssocID="{A57B4A6B-F0C8-4F49-87DD-06B5C10FEC3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396EEB4-BABF-0C45-8CD4-4A8C5EE84CC5}" type="pres">
      <dgm:prSet presAssocID="{E5E12570-2385-B242-900A-354A7C3940B4}" presName="spacer" presStyleCnt="0"/>
      <dgm:spPr/>
    </dgm:pt>
    <dgm:pt modelId="{771CDD37-3F6C-2B48-924D-DA8949C844B6}" type="pres">
      <dgm:prSet presAssocID="{3F4B53C9-4A31-8544-B100-4EA82CD3BD0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DA96ED3-10C1-A04C-B40A-73601DF0C915}" type="pres">
      <dgm:prSet presAssocID="{B2BC285C-51E7-364A-9C6C-3E600F734E50}" presName="spacer" presStyleCnt="0"/>
      <dgm:spPr/>
    </dgm:pt>
    <dgm:pt modelId="{1063662A-2474-CD41-92ED-58FC1C06E4BA}" type="pres">
      <dgm:prSet presAssocID="{1C12D1AA-0CC2-A041-8DFF-D8215F48C34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7094ED8-3D51-3540-AA12-1F2BC24F8010}" type="pres">
      <dgm:prSet presAssocID="{50E8503D-8101-7145-A287-0649BE8BDA2A}" presName="spacer" presStyleCnt="0"/>
      <dgm:spPr/>
    </dgm:pt>
    <dgm:pt modelId="{65D98785-70C8-1E44-90DF-57E6B254024C}" type="pres">
      <dgm:prSet presAssocID="{8F1249FF-2D59-4A4F-9757-8B224F1E90A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D122ECB-084C-1344-82DC-D1276DE6A323}" type="pres">
      <dgm:prSet presAssocID="{D80EC5D4-DF90-5C4B-BF81-8872B6100688}" presName="spacer" presStyleCnt="0"/>
      <dgm:spPr/>
    </dgm:pt>
    <dgm:pt modelId="{61BFB26D-59C8-4047-A6D0-598FBB002E22}" type="pres">
      <dgm:prSet presAssocID="{7F94BD5C-3027-E643-8CA8-DB2315B8E2E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4233358-E69E-D84C-B9E9-09A8B7653743}" type="pres">
      <dgm:prSet presAssocID="{80EC615A-459C-4843-B11F-184BF71D490D}" presName="spacer" presStyleCnt="0"/>
      <dgm:spPr/>
    </dgm:pt>
    <dgm:pt modelId="{623D846D-81E6-DA40-BFF7-A3824A1531EC}" type="pres">
      <dgm:prSet presAssocID="{66D5EA34-7449-5247-8200-3ED9E9C69D3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A834525-C3C8-DA41-A50E-F777D90421BE}" srcId="{0B52AB0C-695E-9A4E-8DD6-8AF3CCC75349}" destId="{8F1249FF-2D59-4A4F-9757-8B224F1E90AB}" srcOrd="4" destOrd="0" parTransId="{FBA5C0A4-799F-6B40-96D4-AC32CDD40F40}" sibTransId="{D80EC5D4-DF90-5C4B-BF81-8872B6100688}"/>
    <dgm:cxn modelId="{C5EF4D2B-8675-9B4F-AE53-82BCD432F217}" type="presOf" srcId="{7F94BD5C-3027-E643-8CA8-DB2315B8E2E7}" destId="{61BFB26D-59C8-4047-A6D0-598FBB002E22}" srcOrd="0" destOrd="0" presId="urn:microsoft.com/office/officeart/2005/8/layout/vList2"/>
    <dgm:cxn modelId="{08B9CC2D-C0EB-FC49-B4FD-D90E3AB0ACF6}" srcId="{0B52AB0C-695E-9A4E-8DD6-8AF3CCC75349}" destId="{A57B4A6B-F0C8-4F49-87DD-06B5C10FEC31}" srcOrd="1" destOrd="0" parTransId="{50FA00EB-9610-6848-80FD-CC56EAB8CD21}" sibTransId="{E5E12570-2385-B242-900A-354A7C3940B4}"/>
    <dgm:cxn modelId="{F8E34B32-FB47-A74E-B95A-495E20325507}" type="presOf" srcId="{66D5EA34-7449-5247-8200-3ED9E9C69D33}" destId="{623D846D-81E6-DA40-BFF7-A3824A1531EC}" srcOrd="0" destOrd="0" presId="urn:microsoft.com/office/officeart/2005/8/layout/vList2"/>
    <dgm:cxn modelId="{97353037-864F-FD47-BBFA-1B79CD603CF2}" srcId="{0B52AB0C-695E-9A4E-8DD6-8AF3CCC75349}" destId="{C70ED637-899C-AB40-AB5D-B773505692F2}" srcOrd="0" destOrd="0" parTransId="{65F6AF14-693A-CB4D-9239-BE9686BA1232}" sibTransId="{99D29DBF-23DE-F846-95C2-23337D2C1EFA}"/>
    <dgm:cxn modelId="{D9781C39-7987-FF46-A2F9-496D54744373}" type="presOf" srcId="{3F4B53C9-4A31-8544-B100-4EA82CD3BD0C}" destId="{771CDD37-3F6C-2B48-924D-DA8949C844B6}" srcOrd="0" destOrd="0" presId="urn:microsoft.com/office/officeart/2005/8/layout/vList2"/>
    <dgm:cxn modelId="{729A8566-A186-394F-97ED-FD5C4921D8D3}" type="presOf" srcId="{8F1249FF-2D59-4A4F-9757-8B224F1E90AB}" destId="{65D98785-70C8-1E44-90DF-57E6B254024C}" srcOrd="0" destOrd="0" presId="urn:microsoft.com/office/officeart/2005/8/layout/vList2"/>
    <dgm:cxn modelId="{D6A9D9A0-0B97-7D4C-9C49-62B17D6E6686}" srcId="{0B52AB0C-695E-9A4E-8DD6-8AF3CCC75349}" destId="{1C12D1AA-0CC2-A041-8DFF-D8215F48C347}" srcOrd="3" destOrd="0" parTransId="{CF064EA6-B89B-C047-8D43-52DAB886F2E3}" sibTransId="{50E8503D-8101-7145-A287-0649BE8BDA2A}"/>
    <dgm:cxn modelId="{A3D7FEBC-8B06-F24E-BAE8-E3AE19A0AD5C}" srcId="{0B52AB0C-695E-9A4E-8DD6-8AF3CCC75349}" destId="{7F94BD5C-3027-E643-8CA8-DB2315B8E2E7}" srcOrd="5" destOrd="0" parTransId="{577C39AE-3DBD-E94A-897C-2E8A89E7BEAD}" sibTransId="{80EC615A-459C-4843-B11F-184BF71D490D}"/>
    <dgm:cxn modelId="{FA382DC4-B452-C242-A5D3-DF863336E1AE}" type="presOf" srcId="{A57B4A6B-F0C8-4F49-87DD-06B5C10FEC31}" destId="{7E81947A-7C45-4249-946A-F207A6EA42F8}" srcOrd="0" destOrd="0" presId="urn:microsoft.com/office/officeart/2005/8/layout/vList2"/>
    <dgm:cxn modelId="{9C4961CD-113A-1349-BF0F-D804EB352FB1}" srcId="{0B52AB0C-695E-9A4E-8DD6-8AF3CCC75349}" destId="{66D5EA34-7449-5247-8200-3ED9E9C69D33}" srcOrd="6" destOrd="0" parTransId="{1057CC1B-C7C0-9244-9E8F-683E18C6D050}" sibTransId="{2BAF3F27-375E-A447-99E6-3DDEADEF8E8C}"/>
    <dgm:cxn modelId="{360BF7CE-4FF1-D141-BD9D-FE701B9B73A7}" srcId="{0B52AB0C-695E-9A4E-8DD6-8AF3CCC75349}" destId="{3F4B53C9-4A31-8544-B100-4EA82CD3BD0C}" srcOrd="2" destOrd="0" parTransId="{3083FB0B-F9E2-0B4F-B00C-D55307015199}" sibTransId="{B2BC285C-51E7-364A-9C6C-3E600F734E50}"/>
    <dgm:cxn modelId="{0AF169E9-C98F-DE4A-905A-33653612E752}" type="presOf" srcId="{1C12D1AA-0CC2-A041-8DFF-D8215F48C347}" destId="{1063662A-2474-CD41-92ED-58FC1C06E4BA}" srcOrd="0" destOrd="0" presId="urn:microsoft.com/office/officeart/2005/8/layout/vList2"/>
    <dgm:cxn modelId="{9519F4EF-D2B9-6840-B7D8-370B2BBB72D6}" type="presOf" srcId="{0B52AB0C-695E-9A4E-8DD6-8AF3CCC75349}" destId="{4C0F60FC-EBE0-4948-A04D-FCCB7EBDBE88}" srcOrd="0" destOrd="0" presId="urn:microsoft.com/office/officeart/2005/8/layout/vList2"/>
    <dgm:cxn modelId="{1E16D2F0-A0CA-ED4B-AA1C-3D7128D489C7}" type="presOf" srcId="{C70ED637-899C-AB40-AB5D-B773505692F2}" destId="{D89E1E87-8A1C-3F41-9DF7-14DAC43A96CB}" srcOrd="0" destOrd="0" presId="urn:microsoft.com/office/officeart/2005/8/layout/vList2"/>
    <dgm:cxn modelId="{EFDEA70F-1F21-EA4C-B6D0-2E1FBAF3757D}" type="presParOf" srcId="{4C0F60FC-EBE0-4948-A04D-FCCB7EBDBE88}" destId="{D89E1E87-8A1C-3F41-9DF7-14DAC43A96CB}" srcOrd="0" destOrd="0" presId="urn:microsoft.com/office/officeart/2005/8/layout/vList2"/>
    <dgm:cxn modelId="{50325783-E3B7-9745-9651-2720F5FC77B3}" type="presParOf" srcId="{4C0F60FC-EBE0-4948-A04D-FCCB7EBDBE88}" destId="{F810B4A7-F593-A243-89F2-328B2E57B770}" srcOrd="1" destOrd="0" presId="urn:microsoft.com/office/officeart/2005/8/layout/vList2"/>
    <dgm:cxn modelId="{A01E58EA-02DA-9546-8EA0-60B4C206809E}" type="presParOf" srcId="{4C0F60FC-EBE0-4948-A04D-FCCB7EBDBE88}" destId="{7E81947A-7C45-4249-946A-F207A6EA42F8}" srcOrd="2" destOrd="0" presId="urn:microsoft.com/office/officeart/2005/8/layout/vList2"/>
    <dgm:cxn modelId="{41D2BF6B-9606-6843-A38F-E682F3C8E14A}" type="presParOf" srcId="{4C0F60FC-EBE0-4948-A04D-FCCB7EBDBE88}" destId="{0396EEB4-BABF-0C45-8CD4-4A8C5EE84CC5}" srcOrd="3" destOrd="0" presId="urn:microsoft.com/office/officeart/2005/8/layout/vList2"/>
    <dgm:cxn modelId="{AEF6DBF0-C98F-5E40-B1F9-5671589A4592}" type="presParOf" srcId="{4C0F60FC-EBE0-4948-A04D-FCCB7EBDBE88}" destId="{771CDD37-3F6C-2B48-924D-DA8949C844B6}" srcOrd="4" destOrd="0" presId="urn:microsoft.com/office/officeart/2005/8/layout/vList2"/>
    <dgm:cxn modelId="{3F1CC0E5-7D10-7D49-A095-FA12880C2CAA}" type="presParOf" srcId="{4C0F60FC-EBE0-4948-A04D-FCCB7EBDBE88}" destId="{EDA96ED3-10C1-A04C-B40A-73601DF0C915}" srcOrd="5" destOrd="0" presId="urn:microsoft.com/office/officeart/2005/8/layout/vList2"/>
    <dgm:cxn modelId="{67095F5E-76E4-0E4C-9134-D0A474D91922}" type="presParOf" srcId="{4C0F60FC-EBE0-4948-A04D-FCCB7EBDBE88}" destId="{1063662A-2474-CD41-92ED-58FC1C06E4BA}" srcOrd="6" destOrd="0" presId="urn:microsoft.com/office/officeart/2005/8/layout/vList2"/>
    <dgm:cxn modelId="{BF7A108D-CD20-9249-8B2F-FE339F3D1CBA}" type="presParOf" srcId="{4C0F60FC-EBE0-4948-A04D-FCCB7EBDBE88}" destId="{C7094ED8-3D51-3540-AA12-1F2BC24F8010}" srcOrd="7" destOrd="0" presId="urn:microsoft.com/office/officeart/2005/8/layout/vList2"/>
    <dgm:cxn modelId="{D729ED20-5167-8540-8B7C-8DCDEF25CF06}" type="presParOf" srcId="{4C0F60FC-EBE0-4948-A04D-FCCB7EBDBE88}" destId="{65D98785-70C8-1E44-90DF-57E6B254024C}" srcOrd="8" destOrd="0" presId="urn:microsoft.com/office/officeart/2005/8/layout/vList2"/>
    <dgm:cxn modelId="{4147F7F0-7AD6-9041-A060-EB0359354D0B}" type="presParOf" srcId="{4C0F60FC-EBE0-4948-A04D-FCCB7EBDBE88}" destId="{AD122ECB-084C-1344-82DC-D1276DE6A323}" srcOrd="9" destOrd="0" presId="urn:microsoft.com/office/officeart/2005/8/layout/vList2"/>
    <dgm:cxn modelId="{5B740B26-19BF-0846-B85E-BE9CC0A14AF2}" type="presParOf" srcId="{4C0F60FC-EBE0-4948-A04D-FCCB7EBDBE88}" destId="{61BFB26D-59C8-4047-A6D0-598FBB002E22}" srcOrd="10" destOrd="0" presId="urn:microsoft.com/office/officeart/2005/8/layout/vList2"/>
    <dgm:cxn modelId="{20E5CFD1-D9F1-5741-A158-918101CE4C98}" type="presParOf" srcId="{4C0F60FC-EBE0-4948-A04D-FCCB7EBDBE88}" destId="{74233358-E69E-D84C-B9E9-09A8B7653743}" srcOrd="11" destOrd="0" presId="urn:microsoft.com/office/officeart/2005/8/layout/vList2"/>
    <dgm:cxn modelId="{CCF54399-6EC0-DE48-9DBF-CE36FFB0A505}" type="presParOf" srcId="{4C0F60FC-EBE0-4948-A04D-FCCB7EBDBE88}" destId="{623D846D-81E6-DA40-BFF7-A3824A1531E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CD2F5C-EA6A-FF4C-B8FC-0DC1FE52FE06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9FBF399-5A0C-524F-B8D8-DAED7C69C00A}">
      <dgm:prSet phldrT="[Text]" custT="1"/>
      <dgm:spPr/>
      <dgm:t>
        <a:bodyPr/>
        <a:lstStyle/>
        <a:p>
          <a:r>
            <a:rPr lang="en-US" sz="4000" b="1" dirty="0">
              <a:solidFill>
                <a:srgbClr val="C00000"/>
              </a:solidFill>
              <a:latin typeface="Calibri Regular"/>
              <a:cs typeface="Comic Sans MS"/>
            </a:rPr>
            <a:t>Surgical therapy</a:t>
          </a:r>
          <a:endParaRPr lang="en-US" sz="4000" b="1" dirty="0">
            <a:solidFill>
              <a:srgbClr val="C00000"/>
            </a:solidFill>
          </a:endParaRPr>
        </a:p>
      </dgm:t>
    </dgm:pt>
    <dgm:pt modelId="{E7CEF837-7609-AA4D-8EEC-F4AFD97ECFCE}" type="parTrans" cxnId="{B31A0184-DF5C-794C-96D4-BFD81783939E}">
      <dgm:prSet/>
      <dgm:spPr/>
      <dgm:t>
        <a:bodyPr/>
        <a:lstStyle/>
        <a:p>
          <a:endParaRPr lang="en-US"/>
        </a:p>
      </dgm:t>
    </dgm:pt>
    <dgm:pt modelId="{0B73BDFA-85E1-5E4E-B233-8326A8ACEA6B}" type="sibTrans" cxnId="{B31A0184-DF5C-794C-96D4-BFD81783939E}">
      <dgm:prSet/>
      <dgm:spPr/>
      <dgm:t>
        <a:bodyPr/>
        <a:lstStyle/>
        <a:p>
          <a:endParaRPr lang="en-US"/>
        </a:p>
      </dgm:t>
    </dgm:pt>
    <dgm:pt modelId="{2ABA6D51-5E2A-CD40-BE07-1CFD4F489CB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>
              <a:solidFill>
                <a:srgbClr val="0B00D4"/>
              </a:solidFill>
              <a:latin typeface="+mn-lt"/>
            </a:rPr>
            <a:t>Varicocele Ligation</a:t>
          </a:r>
        </a:p>
        <a:p>
          <a:pPr>
            <a:lnSpc>
              <a:spcPct val="150000"/>
            </a:lnSpc>
          </a:pPr>
          <a:r>
            <a:rPr lang="en-US" sz="2400" b="1" dirty="0">
              <a:latin typeface="+mn-lt"/>
              <a:cs typeface="Comic Sans MS"/>
            </a:rPr>
            <a:t>Efficacy of varicocelectomy as a Rx controversial but beneficial in severe and symptomatic cases </a:t>
          </a:r>
          <a:r>
            <a:rPr lang="en-US" sz="2400" b="1" dirty="0">
              <a:latin typeface="+mn-lt"/>
            </a:rPr>
            <a:t> </a:t>
          </a:r>
        </a:p>
      </dgm:t>
    </dgm:pt>
    <dgm:pt modelId="{DE262558-45FC-2140-953E-5D85BEEA4859}" type="parTrans" cxnId="{0281F7EA-4840-2F49-BD2E-699D61C73D40}">
      <dgm:prSet/>
      <dgm:spPr/>
      <dgm:t>
        <a:bodyPr/>
        <a:lstStyle/>
        <a:p>
          <a:endParaRPr lang="en-US"/>
        </a:p>
      </dgm:t>
    </dgm:pt>
    <dgm:pt modelId="{F65A1F69-0663-894F-9140-452801C3F93B}" type="sibTrans" cxnId="{0281F7EA-4840-2F49-BD2E-699D61C73D40}">
      <dgm:prSet/>
      <dgm:spPr/>
      <dgm:t>
        <a:bodyPr/>
        <a:lstStyle/>
        <a:p>
          <a:endParaRPr lang="en-US"/>
        </a:p>
      </dgm:t>
    </dgm:pt>
    <dgm:pt modelId="{B17F497F-2A40-5D48-B2E4-206829AADB4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>
              <a:solidFill>
                <a:srgbClr val="0B00D4"/>
              </a:solidFill>
              <a:latin typeface="+mn-lt"/>
              <a:cs typeface="Comic Sans MS"/>
            </a:rPr>
            <a:t>Obstructive azoospermia</a:t>
          </a:r>
        </a:p>
        <a:p>
          <a:pPr>
            <a:lnSpc>
              <a:spcPct val="150000"/>
            </a:lnSpc>
          </a:pPr>
          <a:r>
            <a:rPr lang="en-US" sz="2400" b="1" dirty="0">
              <a:latin typeface="+mn-lt"/>
              <a:cs typeface="Comic Sans MS"/>
            </a:rPr>
            <a:t>Microsurgical repair of vasal and epididymal obstruction </a:t>
          </a:r>
          <a:endParaRPr lang="en-US" sz="2400" b="1" dirty="0">
            <a:latin typeface="+mn-lt"/>
          </a:endParaRPr>
        </a:p>
      </dgm:t>
    </dgm:pt>
    <dgm:pt modelId="{4BF0360B-2C8A-7C47-9E01-DC182BD9153D}" type="parTrans" cxnId="{0C7ADEC6-92A3-C344-8AC5-06962E6FC308}">
      <dgm:prSet/>
      <dgm:spPr/>
      <dgm:t>
        <a:bodyPr/>
        <a:lstStyle/>
        <a:p>
          <a:endParaRPr lang="en-US"/>
        </a:p>
      </dgm:t>
    </dgm:pt>
    <dgm:pt modelId="{1038C1E1-12BD-F946-9C04-4678ADEECF78}" type="sibTrans" cxnId="{0C7ADEC6-92A3-C344-8AC5-06962E6FC308}">
      <dgm:prSet/>
      <dgm:spPr/>
      <dgm:t>
        <a:bodyPr/>
        <a:lstStyle/>
        <a:p>
          <a:endParaRPr lang="en-US"/>
        </a:p>
      </dgm:t>
    </dgm:pt>
    <dgm:pt modelId="{929494E4-4AC7-5D46-A848-368856AC2AC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>
              <a:solidFill>
                <a:srgbClr val="0B00D4"/>
              </a:solidFill>
              <a:latin typeface="+mn-lt"/>
              <a:cs typeface="Comic Sans MS"/>
            </a:rPr>
            <a:t>Low volume ejaculate and severe </a:t>
          </a:r>
          <a:r>
            <a:rPr lang="en-US" sz="2400" b="1" dirty="0" err="1">
              <a:solidFill>
                <a:srgbClr val="0B00D4"/>
              </a:solidFill>
              <a:latin typeface="+mn-lt"/>
              <a:cs typeface="Comic Sans MS"/>
            </a:rPr>
            <a:t>oligozoospermia</a:t>
          </a:r>
          <a:r>
            <a:rPr lang="en-US" sz="2400" b="1" dirty="0">
              <a:solidFill>
                <a:srgbClr val="0B00D4"/>
              </a:solidFill>
              <a:latin typeface="+mn-lt"/>
              <a:cs typeface="Comic Sans MS"/>
            </a:rPr>
            <a:t>            </a:t>
          </a:r>
          <a:r>
            <a:rPr lang="en-US" sz="2400" b="1" dirty="0">
              <a:solidFill>
                <a:srgbClr val="000000"/>
              </a:solidFill>
              <a:latin typeface="+mn-lt"/>
              <a:cs typeface="Comic Sans MS"/>
            </a:rPr>
            <a:t>Transurethral resection of the ejaculatory ducts (TURED</a:t>
          </a:r>
          <a:endParaRPr lang="en-US" sz="2000" b="1" dirty="0">
            <a:latin typeface="+mn-lt"/>
          </a:endParaRPr>
        </a:p>
      </dgm:t>
    </dgm:pt>
    <dgm:pt modelId="{D3DA2FD5-02FA-1348-9744-315A733F25A6}" type="parTrans" cxnId="{E4FA1559-959F-AF41-823C-5152D7712B93}">
      <dgm:prSet/>
      <dgm:spPr/>
      <dgm:t>
        <a:bodyPr/>
        <a:lstStyle/>
        <a:p>
          <a:endParaRPr lang="en-US"/>
        </a:p>
      </dgm:t>
    </dgm:pt>
    <dgm:pt modelId="{8E68A4B1-5E22-7D4A-B9A0-693B5333D95A}" type="sibTrans" cxnId="{E4FA1559-959F-AF41-823C-5152D7712B93}">
      <dgm:prSet/>
      <dgm:spPr/>
      <dgm:t>
        <a:bodyPr/>
        <a:lstStyle/>
        <a:p>
          <a:endParaRPr lang="en-US"/>
        </a:p>
      </dgm:t>
    </dgm:pt>
    <dgm:pt modelId="{3E44CE5C-120E-9C4D-A196-506C4CD71426}" type="pres">
      <dgm:prSet presAssocID="{ECCD2F5C-EA6A-FF4C-B8FC-0DC1FE52FE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9F120E-29B8-B842-8842-548D084D118A}" type="pres">
      <dgm:prSet presAssocID="{69FBF399-5A0C-524F-B8D8-DAED7C69C00A}" presName="hierRoot1" presStyleCnt="0">
        <dgm:presLayoutVars>
          <dgm:hierBranch val="init"/>
        </dgm:presLayoutVars>
      </dgm:prSet>
      <dgm:spPr/>
    </dgm:pt>
    <dgm:pt modelId="{32124233-3B07-844D-AC64-18B59CDAC449}" type="pres">
      <dgm:prSet presAssocID="{69FBF399-5A0C-524F-B8D8-DAED7C69C00A}" presName="rootComposite1" presStyleCnt="0"/>
      <dgm:spPr/>
    </dgm:pt>
    <dgm:pt modelId="{2F2FEFDC-0530-7B48-9199-705CAB9346E1}" type="pres">
      <dgm:prSet presAssocID="{69FBF399-5A0C-524F-B8D8-DAED7C69C00A}" presName="rootText1" presStyleLbl="node0" presStyleIdx="0" presStyleCnt="1" custScaleX="162335" custScaleY="47464" custLinFactNeighborX="-824" custLinFactNeighborY="-53767">
        <dgm:presLayoutVars>
          <dgm:chPref val="3"/>
        </dgm:presLayoutVars>
      </dgm:prSet>
      <dgm:spPr/>
    </dgm:pt>
    <dgm:pt modelId="{4168A630-25F4-7040-ABF3-B4C7A95A0385}" type="pres">
      <dgm:prSet presAssocID="{69FBF399-5A0C-524F-B8D8-DAED7C69C00A}" presName="rootConnector1" presStyleLbl="node1" presStyleIdx="0" presStyleCnt="0"/>
      <dgm:spPr/>
    </dgm:pt>
    <dgm:pt modelId="{ED14869F-DEC8-4144-9D52-E7BFE7CAEDB2}" type="pres">
      <dgm:prSet presAssocID="{69FBF399-5A0C-524F-B8D8-DAED7C69C00A}" presName="hierChild2" presStyleCnt="0"/>
      <dgm:spPr/>
    </dgm:pt>
    <dgm:pt modelId="{DB584205-EF55-C14F-A387-93E0821C55E3}" type="pres">
      <dgm:prSet presAssocID="{DE262558-45FC-2140-953E-5D85BEEA4859}" presName="Name37" presStyleLbl="parChTrans1D2" presStyleIdx="0" presStyleCnt="3"/>
      <dgm:spPr/>
    </dgm:pt>
    <dgm:pt modelId="{F2AB369C-5081-8243-9671-CF1B15B3E9B8}" type="pres">
      <dgm:prSet presAssocID="{2ABA6D51-5E2A-CD40-BE07-1CFD4F489CBD}" presName="hierRoot2" presStyleCnt="0">
        <dgm:presLayoutVars>
          <dgm:hierBranch val="init"/>
        </dgm:presLayoutVars>
      </dgm:prSet>
      <dgm:spPr/>
    </dgm:pt>
    <dgm:pt modelId="{8737384D-DB72-F14B-BF9B-091BEEE40C90}" type="pres">
      <dgm:prSet presAssocID="{2ABA6D51-5E2A-CD40-BE07-1CFD4F489CBD}" presName="rootComposite" presStyleCnt="0"/>
      <dgm:spPr/>
    </dgm:pt>
    <dgm:pt modelId="{2B6A8E79-DD6C-1B4E-9D0E-31793460C6BD}" type="pres">
      <dgm:prSet presAssocID="{2ABA6D51-5E2A-CD40-BE07-1CFD4F489CBD}" presName="rootText" presStyleLbl="node2" presStyleIdx="0" presStyleCnt="3" custScaleY="177750" custLinFactNeighborY="37035">
        <dgm:presLayoutVars>
          <dgm:chPref val="3"/>
        </dgm:presLayoutVars>
      </dgm:prSet>
      <dgm:spPr/>
    </dgm:pt>
    <dgm:pt modelId="{EF7C039C-B80F-C643-B9D9-A142C10A46A1}" type="pres">
      <dgm:prSet presAssocID="{2ABA6D51-5E2A-CD40-BE07-1CFD4F489CBD}" presName="rootConnector" presStyleLbl="node2" presStyleIdx="0" presStyleCnt="3"/>
      <dgm:spPr/>
    </dgm:pt>
    <dgm:pt modelId="{8B4D3792-EBC6-2E47-887F-E781AAA00B79}" type="pres">
      <dgm:prSet presAssocID="{2ABA6D51-5E2A-CD40-BE07-1CFD4F489CBD}" presName="hierChild4" presStyleCnt="0"/>
      <dgm:spPr/>
    </dgm:pt>
    <dgm:pt modelId="{546DFCAD-7651-D943-B942-C1CA0C83B405}" type="pres">
      <dgm:prSet presAssocID="{2ABA6D51-5E2A-CD40-BE07-1CFD4F489CBD}" presName="hierChild5" presStyleCnt="0"/>
      <dgm:spPr/>
    </dgm:pt>
    <dgm:pt modelId="{3E6001EC-C144-4E4F-B383-2670D03B207C}" type="pres">
      <dgm:prSet presAssocID="{4BF0360B-2C8A-7C47-9E01-DC182BD9153D}" presName="Name37" presStyleLbl="parChTrans1D2" presStyleIdx="1" presStyleCnt="3"/>
      <dgm:spPr/>
    </dgm:pt>
    <dgm:pt modelId="{1B267BBD-D21E-4B41-94FB-7A6C433C4914}" type="pres">
      <dgm:prSet presAssocID="{B17F497F-2A40-5D48-B2E4-206829AADB42}" presName="hierRoot2" presStyleCnt="0">
        <dgm:presLayoutVars>
          <dgm:hierBranch val="init"/>
        </dgm:presLayoutVars>
      </dgm:prSet>
      <dgm:spPr/>
    </dgm:pt>
    <dgm:pt modelId="{7E595481-21C0-1446-9311-D681E3D4DFD5}" type="pres">
      <dgm:prSet presAssocID="{B17F497F-2A40-5D48-B2E4-206829AADB42}" presName="rootComposite" presStyleCnt="0"/>
      <dgm:spPr/>
    </dgm:pt>
    <dgm:pt modelId="{2A40B36F-A027-7246-A20E-2FA05BFCD922}" type="pres">
      <dgm:prSet presAssocID="{B17F497F-2A40-5D48-B2E4-206829AADB42}" presName="rootText" presStyleLbl="node2" presStyleIdx="1" presStyleCnt="3" custScaleY="177750" custLinFactNeighborY="37035">
        <dgm:presLayoutVars>
          <dgm:chPref val="3"/>
        </dgm:presLayoutVars>
      </dgm:prSet>
      <dgm:spPr/>
    </dgm:pt>
    <dgm:pt modelId="{EF628F5E-151F-A648-B2FF-2BDA55894D4D}" type="pres">
      <dgm:prSet presAssocID="{B17F497F-2A40-5D48-B2E4-206829AADB42}" presName="rootConnector" presStyleLbl="node2" presStyleIdx="1" presStyleCnt="3"/>
      <dgm:spPr/>
    </dgm:pt>
    <dgm:pt modelId="{F9B12EB3-A4A3-E243-A330-5B0047A3B696}" type="pres">
      <dgm:prSet presAssocID="{B17F497F-2A40-5D48-B2E4-206829AADB42}" presName="hierChild4" presStyleCnt="0"/>
      <dgm:spPr/>
    </dgm:pt>
    <dgm:pt modelId="{DCE82E05-F7C6-D04E-BA8C-4F1509A56F29}" type="pres">
      <dgm:prSet presAssocID="{B17F497F-2A40-5D48-B2E4-206829AADB42}" presName="hierChild5" presStyleCnt="0"/>
      <dgm:spPr/>
    </dgm:pt>
    <dgm:pt modelId="{84A8313B-926C-E04A-BFF3-20D4E13FCF8E}" type="pres">
      <dgm:prSet presAssocID="{D3DA2FD5-02FA-1348-9744-315A733F25A6}" presName="Name37" presStyleLbl="parChTrans1D2" presStyleIdx="2" presStyleCnt="3"/>
      <dgm:spPr/>
    </dgm:pt>
    <dgm:pt modelId="{69D09266-9FCC-0947-B943-843C0A35A384}" type="pres">
      <dgm:prSet presAssocID="{929494E4-4AC7-5D46-A848-368856AC2AC5}" presName="hierRoot2" presStyleCnt="0">
        <dgm:presLayoutVars>
          <dgm:hierBranch val="init"/>
        </dgm:presLayoutVars>
      </dgm:prSet>
      <dgm:spPr/>
    </dgm:pt>
    <dgm:pt modelId="{2B771C4D-B6D7-9B4D-AF7F-4EFBE0A839F8}" type="pres">
      <dgm:prSet presAssocID="{929494E4-4AC7-5D46-A848-368856AC2AC5}" presName="rootComposite" presStyleCnt="0"/>
      <dgm:spPr/>
    </dgm:pt>
    <dgm:pt modelId="{BDB27B18-9BE8-0F4A-845B-1565F9FB793E}" type="pres">
      <dgm:prSet presAssocID="{929494E4-4AC7-5D46-A848-368856AC2AC5}" presName="rootText" presStyleLbl="node2" presStyleIdx="2" presStyleCnt="3" custScaleY="177750" custLinFactNeighborY="37035">
        <dgm:presLayoutVars>
          <dgm:chPref val="3"/>
        </dgm:presLayoutVars>
      </dgm:prSet>
      <dgm:spPr/>
    </dgm:pt>
    <dgm:pt modelId="{B206551B-8559-0F4C-9D5D-F67F1E7FCA22}" type="pres">
      <dgm:prSet presAssocID="{929494E4-4AC7-5D46-A848-368856AC2AC5}" presName="rootConnector" presStyleLbl="node2" presStyleIdx="2" presStyleCnt="3"/>
      <dgm:spPr/>
    </dgm:pt>
    <dgm:pt modelId="{08B7DE51-4948-7C4A-AA96-5271A5E3338B}" type="pres">
      <dgm:prSet presAssocID="{929494E4-4AC7-5D46-A848-368856AC2AC5}" presName="hierChild4" presStyleCnt="0"/>
      <dgm:spPr/>
    </dgm:pt>
    <dgm:pt modelId="{47AEA716-25B5-D549-9A91-F62E1F26898D}" type="pres">
      <dgm:prSet presAssocID="{929494E4-4AC7-5D46-A848-368856AC2AC5}" presName="hierChild5" presStyleCnt="0"/>
      <dgm:spPr/>
    </dgm:pt>
    <dgm:pt modelId="{0D55460F-21F1-CC42-9CE8-154FDF02C82A}" type="pres">
      <dgm:prSet presAssocID="{69FBF399-5A0C-524F-B8D8-DAED7C69C00A}" presName="hierChild3" presStyleCnt="0"/>
      <dgm:spPr/>
    </dgm:pt>
  </dgm:ptLst>
  <dgm:cxnLst>
    <dgm:cxn modelId="{1C220910-A1F6-0345-B27B-091A2B98E958}" type="presOf" srcId="{69FBF399-5A0C-524F-B8D8-DAED7C69C00A}" destId="{4168A630-25F4-7040-ABF3-B4C7A95A0385}" srcOrd="1" destOrd="0" presId="urn:microsoft.com/office/officeart/2005/8/layout/orgChart1"/>
    <dgm:cxn modelId="{B5BB3F32-6C8F-F84C-A416-5EF0ABD928D3}" type="presOf" srcId="{B17F497F-2A40-5D48-B2E4-206829AADB42}" destId="{EF628F5E-151F-A648-B2FF-2BDA55894D4D}" srcOrd="1" destOrd="0" presId="urn:microsoft.com/office/officeart/2005/8/layout/orgChart1"/>
    <dgm:cxn modelId="{C360D835-E9B0-F846-A2D3-C9CA306307A4}" type="presOf" srcId="{ECCD2F5C-EA6A-FF4C-B8FC-0DC1FE52FE06}" destId="{3E44CE5C-120E-9C4D-A196-506C4CD71426}" srcOrd="0" destOrd="0" presId="urn:microsoft.com/office/officeart/2005/8/layout/orgChart1"/>
    <dgm:cxn modelId="{6153734D-0AE0-C648-95FD-DCFB1AFD27FF}" type="presOf" srcId="{929494E4-4AC7-5D46-A848-368856AC2AC5}" destId="{BDB27B18-9BE8-0F4A-845B-1565F9FB793E}" srcOrd="0" destOrd="0" presId="urn:microsoft.com/office/officeart/2005/8/layout/orgChart1"/>
    <dgm:cxn modelId="{AACBCB50-5515-E44F-B521-AEE47E697038}" type="presOf" srcId="{4BF0360B-2C8A-7C47-9E01-DC182BD9153D}" destId="{3E6001EC-C144-4E4F-B383-2670D03B207C}" srcOrd="0" destOrd="0" presId="urn:microsoft.com/office/officeart/2005/8/layout/orgChart1"/>
    <dgm:cxn modelId="{E4FA1559-959F-AF41-823C-5152D7712B93}" srcId="{69FBF399-5A0C-524F-B8D8-DAED7C69C00A}" destId="{929494E4-4AC7-5D46-A848-368856AC2AC5}" srcOrd="2" destOrd="0" parTransId="{D3DA2FD5-02FA-1348-9744-315A733F25A6}" sibTransId="{8E68A4B1-5E22-7D4A-B9A0-693B5333D95A}"/>
    <dgm:cxn modelId="{B31A0184-DF5C-794C-96D4-BFD81783939E}" srcId="{ECCD2F5C-EA6A-FF4C-B8FC-0DC1FE52FE06}" destId="{69FBF399-5A0C-524F-B8D8-DAED7C69C00A}" srcOrd="0" destOrd="0" parTransId="{E7CEF837-7609-AA4D-8EEC-F4AFD97ECFCE}" sibTransId="{0B73BDFA-85E1-5E4E-B233-8326A8ACEA6B}"/>
    <dgm:cxn modelId="{CA16E290-CE5C-4F40-9D4D-B72E443AA528}" type="presOf" srcId="{69FBF399-5A0C-524F-B8D8-DAED7C69C00A}" destId="{2F2FEFDC-0530-7B48-9199-705CAB9346E1}" srcOrd="0" destOrd="0" presId="urn:microsoft.com/office/officeart/2005/8/layout/orgChart1"/>
    <dgm:cxn modelId="{799C4B9D-4128-D94D-97AA-E5D55DA6C9F0}" type="presOf" srcId="{2ABA6D51-5E2A-CD40-BE07-1CFD4F489CBD}" destId="{2B6A8E79-DD6C-1B4E-9D0E-31793460C6BD}" srcOrd="0" destOrd="0" presId="urn:microsoft.com/office/officeart/2005/8/layout/orgChart1"/>
    <dgm:cxn modelId="{5168A59D-DFB1-1A4D-A369-63911DBD1DC1}" type="presOf" srcId="{929494E4-4AC7-5D46-A848-368856AC2AC5}" destId="{B206551B-8559-0F4C-9D5D-F67F1E7FCA22}" srcOrd="1" destOrd="0" presId="urn:microsoft.com/office/officeart/2005/8/layout/orgChart1"/>
    <dgm:cxn modelId="{4CAEBFAC-D8FE-3A4F-89AC-E0271AD5C66E}" type="presOf" srcId="{DE262558-45FC-2140-953E-5D85BEEA4859}" destId="{DB584205-EF55-C14F-A387-93E0821C55E3}" srcOrd="0" destOrd="0" presId="urn:microsoft.com/office/officeart/2005/8/layout/orgChart1"/>
    <dgm:cxn modelId="{0C7ADEC6-92A3-C344-8AC5-06962E6FC308}" srcId="{69FBF399-5A0C-524F-B8D8-DAED7C69C00A}" destId="{B17F497F-2A40-5D48-B2E4-206829AADB42}" srcOrd="1" destOrd="0" parTransId="{4BF0360B-2C8A-7C47-9E01-DC182BD9153D}" sibTransId="{1038C1E1-12BD-F946-9C04-4678ADEECF78}"/>
    <dgm:cxn modelId="{00B233D0-3825-3743-84AF-B52D00D77553}" type="presOf" srcId="{B17F497F-2A40-5D48-B2E4-206829AADB42}" destId="{2A40B36F-A027-7246-A20E-2FA05BFCD922}" srcOrd="0" destOrd="0" presId="urn:microsoft.com/office/officeart/2005/8/layout/orgChart1"/>
    <dgm:cxn modelId="{3BA258D6-DEFB-E74F-AE4E-181F55BF9B00}" type="presOf" srcId="{2ABA6D51-5E2A-CD40-BE07-1CFD4F489CBD}" destId="{EF7C039C-B80F-C643-B9D9-A142C10A46A1}" srcOrd="1" destOrd="0" presId="urn:microsoft.com/office/officeart/2005/8/layout/orgChart1"/>
    <dgm:cxn modelId="{156516D9-B343-AA47-A9DA-B8405FEB6F4D}" type="presOf" srcId="{D3DA2FD5-02FA-1348-9744-315A733F25A6}" destId="{84A8313B-926C-E04A-BFF3-20D4E13FCF8E}" srcOrd="0" destOrd="0" presId="urn:microsoft.com/office/officeart/2005/8/layout/orgChart1"/>
    <dgm:cxn modelId="{0281F7EA-4840-2F49-BD2E-699D61C73D40}" srcId="{69FBF399-5A0C-524F-B8D8-DAED7C69C00A}" destId="{2ABA6D51-5E2A-CD40-BE07-1CFD4F489CBD}" srcOrd="0" destOrd="0" parTransId="{DE262558-45FC-2140-953E-5D85BEEA4859}" sibTransId="{F65A1F69-0663-894F-9140-452801C3F93B}"/>
    <dgm:cxn modelId="{0E0566C3-E544-3446-86B7-D8F81D649784}" type="presParOf" srcId="{3E44CE5C-120E-9C4D-A196-506C4CD71426}" destId="{879F120E-29B8-B842-8842-548D084D118A}" srcOrd="0" destOrd="0" presId="urn:microsoft.com/office/officeart/2005/8/layout/orgChart1"/>
    <dgm:cxn modelId="{D4185AE9-8627-F44D-85AD-19A79E69DF9C}" type="presParOf" srcId="{879F120E-29B8-B842-8842-548D084D118A}" destId="{32124233-3B07-844D-AC64-18B59CDAC449}" srcOrd="0" destOrd="0" presId="urn:microsoft.com/office/officeart/2005/8/layout/orgChart1"/>
    <dgm:cxn modelId="{2F7853FA-D43C-5942-BF93-9B04F8A7B8F5}" type="presParOf" srcId="{32124233-3B07-844D-AC64-18B59CDAC449}" destId="{2F2FEFDC-0530-7B48-9199-705CAB9346E1}" srcOrd="0" destOrd="0" presId="urn:microsoft.com/office/officeart/2005/8/layout/orgChart1"/>
    <dgm:cxn modelId="{E5CC679E-DCB2-3C49-94B1-4AC5A5A7EC25}" type="presParOf" srcId="{32124233-3B07-844D-AC64-18B59CDAC449}" destId="{4168A630-25F4-7040-ABF3-B4C7A95A0385}" srcOrd="1" destOrd="0" presId="urn:microsoft.com/office/officeart/2005/8/layout/orgChart1"/>
    <dgm:cxn modelId="{7E775571-A4B2-4A48-BF34-B68FA844203D}" type="presParOf" srcId="{879F120E-29B8-B842-8842-548D084D118A}" destId="{ED14869F-DEC8-4144-9D52-E7BFE7CAEDB2}" srcOrd="1" destOrd="0" presId="urn:microsoft.com/office/officeart/2005/8/layout/orgChart1"/>
    <dgm:cxn modelId="{248D2FB7-9754-8647-837E-44D7A39D4691}" type="presParOf" srcId="{ED14869F-DEC8-4144-9D52-E7BFE7CAEDB2}" destId="{DB584205-EF55-C14F-A387-93E0821C55E3}" srcOrd="0" destOrd="0" presId="urn:microsoft.com/office/officeart/2005/8/layout/orgChart1"/>
    <dgm:cxn modelId="{88FDA521-5DEB-3E49-A855-597DA5E805BF}" type="presParOf" srcId="{ED14869F-DEC8-4144-9D52-E7BFE7CAEDB2}" destId="{F2AB369C-5081-8243-9671-CF1B15B3E9B8}" srcOrd="1" destOrd="0" presId="urn:microsoft.com/office/officeart/2005/8/layout/orgChart1"/>
    <dgm:cxn modelId="{EA352D25-81C2-5A45-9E24-3779EF10AAD8}" type="presParOf" srcId="{F2AB369C-5081-8243-9671-CF1B15B3E9B8}" destId="{8737384D-DB72-F14B-BF9B-091BEEE40C90}" srcOrd="0" destOrd="0" presId="urn:microsoft.com/office/officeart/2005/8/layout/orgChart1"/>
    <dgm:cxn modelId="{B9C2CF02-BC9C-B34C-9CBF-6A51CA66FCDC}" type="presParOf" srcId="{8737384D-DB72-F14B-BF9B-091BEEE40C90}" destId="{2B6A8E79-DD6C-1B4E-9D0E-31793460C6BD}" srcOrd="0" destOrd="0" presId="urn:microsoft.com/office/officeart/2005/8/layout/orgChart1"/>
    <dgm:cxn modelId="{4C674F01-A8F0-C148-AE96-3294E0C9A936}" type="presParOf" srcId="{8737384D-DB72-F14B-BF9B-091BEEE40C90}" destId="{EF7C039C-B80F-C643-B9D9-A142C10A46A1}" srcOrd="1" destOrd="0" presId="urn:microsoft.com/office/officeart/2005/8/layout/orgChart1"/>
    <dgm:cxn modelId="{94860EF8-1E2B-F547-A9BC-5610C0670C82}" type="presParOf" srcId="{F2AB369C-5081-8243-9671-CF1B15B3E9B8}" destId="{8B4D3792-EBC6-2E47-887F-E781AAA00B79}" srcOrd="1" destOrd="0" presId="urn:microsoft.com/office/officeart/2005/8/layout/orgChart1"/>
    <dgm:cxn modelId="{FEECF7DB-D4DF-2641-BB0B-B0B50F39EE34}" type="presParOf" srcId="{F2AB369C-5081-8243-9671-CF1B15B3E9B8}" destId="{546DFCAD-7651-D943-B942-C1CA0C83B405}" srcOrd="2" destOrd="0" presId="urn:microsoft.com/office/officeart/2005/8/layout/orgChart1"/>
    <dgm:cxn modelId="{1FED5EAF-BFF5-234C-9CD8-B703AAF94C14}" type="presParOf" srcId="{ED14869F-DEC8-4144-9D52-E7BFE7CAEDB2}" destId="{3E6001EC-C144-4E4F-B383-2670D03B207C}" srcOrd="2" destOrd="0" presId="urn:microsoft.com/office/officeart/2005/8/layout/orgChart1"/>
    <dgm:cxn modelId="{94AF935B-EC79-3943-A038-DD0E6A99772B}" type="presParOf" srcId="{ED14869F-DEC8-4144-9D52-E7BFE7CAEDB2}" destId="{1B267BBD-D21E-4B41-94FB-7A6C433C4914}" srcOrd="3" destOrd="0" presId="urn:microsoft.com/office/officeart/2005/8/layout/orgChart1"/>
    <dgm:cxn modelId="{05F35C5F-4C51-7C48-8217-9E6A3ECC5A1C}" type="presParOf" srcId="{1B267BBD-D21E-4B41-94FB-7A6C433C4914}" destId="{7E595481-21C0-1446-9311-D681E3D4DFD5}" srcOrd="0" destOrd="0" presId="urn:microsoft.com/office/officeart/2005/8/layout/orgChart1"/>
    <dgm:cxn modelId="{082B29F0-B47A-1943-8CA7-998ACC3577D9}" type="presParOf" srcId="{7E595481-21C0-1446-9311-D681E3D4DFD5}" destId="{2A40B36F-A027-7246-A20E-2FA05BFCD922}" srcOrd="0" destOrd="0" presId="urn:microsoft.com/office/officeart/2005/8/layout/orgChart1"/>
    <dgm:cxn modelId="{8513A683-637B-FC40-BA43-5DAA236EE89B}" type="presParOf" srcId="{7E595481-21C0-1446-9311-D681E3D4DFD5}" destId="{EF628F5E-151F-A648-B2FF-2BDA55894D4D}" srcOrd="1" destOrd="0" presId="urn:microsoft.com/office/officeart/2005/8/layout/orgChart1"/>
    <dgm:cxn modelId="{A29EA9EA-208C-7D45-BB44-91B5E2458E77}" type="presParOf" srcId="{1B267BBD-D21E-4B41-94FB-7A6C433C4914}" destId="{F9B12EB3-A4A3-E243-A330-5B0047A3B696}" srcOrd="1" destOrd="0" presId="urn:microsoft.com/office/officeart/2005/8/layout/orgChart1"/>
    <dgm:cxn modelId="{87952979-AFCD-0942-B6BB-B7CD0FFFEF22}" type="presParOf" srcId="{1B267BBD-D21E-4B41-94FB-7A6C433C4914}" destId="{DCE82E05-F7C6-D04E-BA8C-4F1509A56F29}" srcOrd="2" destOrd="0" presId="urn:microsoft.com/office/officeart/2005/8/layout/orgChart1"/>
    <dgm:cxn modelId="{10DA511D-7287-774E-A883-AAE8DEB3C5C0}" type="presParOf" srcId="{ED14869F-DEC8-4144-9D52-E7BFE7CAEDB2}" destId="{84A8313B-926C-E04A-BFF3-20D4E13FCF8E}" srcOrd="4" destOrd="0" presId="urn:microsoft.com/office/officeart/2005/8/layout/orgChart1"/>
    <dgm:cxn modelId="{09F019A2-9DAF-DD40-9C4C-DB147EA4CC89}" type="presParOf" srcId="{ED14869F-DEC8-4144-9D52-E7BFE7CAEDB2}" destId="{69D09266-9FCC-0947-B943-843C0A35A384}" srcOrd="5" destOrd="0" presId="urn:microsoft.com/office/officeart/2005/8/layout/orgChart1"/>
    <dgm:cxn modelId="{0C660B96-1A54-584C-8D69-5240C3EE0E92}" type="presParOf" srcId="{69D09266-9FCC-0947-B943-843C0A35A384}" destId="{2B771C4D-B6D7-9B4D-AF7F-4EFBE0A839F8}" srcOrd="0" destOrd="0" presId="urn:microsoft.com/office/officeart/2005/8/layout/orgChart1"/>
    <dgm:cxn modelId="{75E5F148-D5CE-2246-8621-2A443B0B6F4C}" type="presParOf" srcId="{2B771C4D-B6D7-9B4D-AF7F-4EFBE0A839F8}" destId="{BDB27B18-9BE8-0F4A-845B-1565F9FB793E}" srcOrd="0" destOrd="0" presId="urn:microsoft.com/office/officeart/2005/8/layout/orgChart1"/>
    <dgm:cxn modelId="{2F7B2E67-F02C-C747-A4A1-13623341B6F0}" type="presParOf" srcId="{2B771C4D-B6D7-9B4D-AF7F-4EFBE0A839F8}" destId="{B206551B-8559-0F4C-9D5D-F67F1E7FCA22}" srcOrd="1" destOrd="0" presId="urn:microsoft.com/office/officeart/2005/8/layout/orgChart1"/>
    <dgm:cxn modelId="{A93C504B-C41A-B544-9C96-575FA9FF8009}" type="presParOf" srcId="{69D09266-9FCC-0947-B943-843C0A35A384}" destId="{08B7DE51-4948-7C4A-AA96-5271A5E3338B}" srcOrd="1" destOrd="0" presId="urn:microsoft.com/office/officeart/2005/8/layout/orgChart1"/>
    <dgm:cxn modelId="{3B1C5DCE-8CC7-B34A-B07B-91F27BF8FC71}" type="presParOf" srcId="{69D09266-9FCC-0947-B943-843C0A35A384}" destId="{47AEA716-25B5-D549-9A91-F62E1F26898D}" srcOrd="2" destOrd="0" presId="urn:microsoft.com/office/officeart/2005/8/layout/orgChart1"/>
    <dgm:cxn modelId="{763DDC16-4624-014A-98A8-E15DF4D9E2DC}" type="presParOf" srcId="{879F120E-29B8-B842-8842-548D084D118A}" destId="{0D55460F-21F1-CC42-9CE8-154FDF02C8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EC22C6-2C6F-7542-9B14-8A7E38CD8006}" type="doc">
      <dgm:prSet loTypeId="urn:microsoft.com/office/officeart/2005/8/layout/hierarchy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FA2E5B-C1CC-5A46-9FEF-4106BCA24BE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Calibri Regular"/>
              <a:cs typeface="Comic Sans MS"/>
            </a:rPr>
            <a:t>Selection of treatment modality</a:t>
          </a:r>
          <a:endParaRPr lang="en-US" dirty="0"/>
        </a:p>
      </dgm:t>
    </dgm:pt>
    <dgm:pt modelId="{C00F77A0-AE8F-334E-B08C-8A3444CAB01D}" type="parTrans" cxnId="{7D8B4E85-20A3-1D40-B384-1146FA9B52DF}">
      <dgm:prSet/>
      <dgm:spPr/>
      <dgm:t>
        <a:bodyPr/>
        <a:lstStyle/>
        <a:p>
          <a:endParaRPr lang="en-US"/>
        </a:p>
      </dgm:t>
    </dgm:pt>
    <dgm:pt modelId="{15125870-9D97-A341-A0F0-3D53733B448F}" type="sibTrans" cxnId="{7D8B4E85-20A3-1D40-B384-1146FA9B52DF}">
      <dgm:prSet/>
      <dgm:spPr/>
      <dgm:t>
        <a:bodyPr/>
        <a:lstStyle/>
        <a:p>
          <a:endParaRPr lang="en-US"/>
        </a:p>
      </dgm:t>
    </dgm:pt>
    <dgm:pt modelId="{ACFDBAAD-6BE4-5F4D-ACCE-97E07E950ABB}">
      <dgm:prSet phldrT="[Text]"/>
      <dgm:spPr/>
      <dgm:t>
        <a:bodyPr/>
        <a:lstStyle/>
        <a:p>
          <a:r>
            <a:rPr lang="en-US" b="1" dirty="0">
              <a:solidFill>
                <a:srgbClr val="0B00D4"/>
              </a:solidFill>
              <a:latin typeface="Calibri Regular"/>
              <a:cs typeface="Comic Sans MS"/>
            </a:rPr>
            <a:t>Semen parameters </a:t>
          </a:r>
          <a:endParaRPr lang="en-US" dirty="0">
            <a:solidFill>
              <a:srgbClr val="0B00D4"/>
            </a:solidFill>
          </a:endParaRPr>
        </a:p>
      </dgm:t>
    </dgm:pt>
    <dgm:pt modelId="{D474DB3A-B111-EF4F-9724-FA2CDCB16D16}" type="parTrans" cxnId="{CD73A1E1-AD0B-4443-A08F-D18F9A8CD7F0}">
      <dgm:prSet/>
      <dgm:spPr/>
      <dgm:t>
        <a:bodyPr/>
        <a:lstStyle/>
        <a:p>
          <a:endParaRPr lang="en-US"/>
        </a:p>
      </dgm:t>
    </dgm:pt>
    <dgm:pt modelId="{AC24F567-4414-724E-BE2E-7FFA5EFE5403}" type="sibTrans" cxnId="{CD73A1E1-AD0B-4443-A08F-D18F9A8CD7F0}">
      <dgm:prSet/>
      <dgm:spPr/>
      <dgm:t>
        <a:bodyPr/>
        <a:lstStyle/>
        <a:p>
          <a:endParaRPr lang="en-US"/>
        </a:p>
      </dgm:t>
    </dgm:pt>
    <dgm:pt modelId="{CE6C23B6-10C9-C34C-8293-B7F17B82C570}">
      <dgm:prSet phldrT="[Text]"/>
      <dgm:spPr/>
      <dgm:t>
        <a:bodyPr/>
        <a:lstStyle/>
        <a:p>
          <a:r>
            <a:rPr lang="en-US" b="1" dirty="0">
              <a:latin typeface="Calibri Regular"/>
              <a:cs typeface="Comic Sans MS"/>
            </a:rPr>
            <a:t>Concentration</a:t>
          </a:r>
          <a:endParaRPr lang="en-US" dirty="0"/>
        </a:p>
      </dgm:t>
    </dgm:pt>
    <dgm:pt modelId="{F7760E1C-B2CD-F84E-A2CC-18966D95AA1E}" type="parTrans" cxnId="{904A7E59-50C3-CD48-AB92-FE9EF7F39403}">
      <dgm:prSet/>
      <dgm:spPr/>
      <dgm:t>
        <a:bodyPr/>
        <a:lstStyle/>
        <a:p>
          <a:endParaRPr lang="en-US"/>
        </a:p>
      </dgm:t>
    </dgm:pt>
    <dgm:pt modelId="{C61DCABD-9D4C-4D4E-92DF-0D6603A2C33D}" type="sibTrans" cxnId="{904A7E59-50C3-CD48-AB92-FE9EF7F39403}">
      <dgm:prSet/>
      <dgm:spPr/>
      <dgm:t>
        <a:bodyPr/>
        <a:lstStyle/>
        <a:p>
          <a:endParaRPr lang="en-US"/>
        </a:p>
      </dgm:t>
    </dgm:pt>
    <dgm:pt modelId="{42A96079-85D1-C441-A534-1F71C7ECA2B8}">
      <dgm:prSet phldrT="[Text]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Calibri Regular"/>
              <a:cs typeface="Comic Sans MS"/>
            </a:rPr>
            <a:t>Progressive motility (TMC)</a:t>
          </a:r>
          <a:endParaRPr lang="en-US" dirty="0"/>
        </a:p>
      </dgm:t>
    </dgm:pt>
    <dgm:pt modelId="{24C09F14-5856-854D-A27F-C57DC299D575}" type="parTrans" cxnId="{5E1333B8-9947-E644-8F44-5ABF207D654B}">
      <dgm:prSet/>
      <dgm:spPr/>
      <dgm:t>
        <a:bodyPr/>
        <a:lstStyle/>
        <a:p>
          <a:endParaRPr lang="en-US"/>
        </a:p>
      </dgm:t>
    </dgm:pt>
    <dgm:pt modelId="{369C8004-7360-A644-A497-557BA139292C}" type="sibTrans" cxnId="{5E1333B8-9947-E644-8F44-5ABF207D654B}">
      <dgm:prSet/>
      <dgm:spPr/>
      <dgm:t>
        <a:bodyPr/>
        <a:lstStyle/>
        <a:p>
          <a:endParaRPr lang="en-US"/>
        </a:p>
      </dgm:t>
    </dgm:pt>
    <dgm:pt modelId="{CAB0F471-516C-F842-998E-EFC1F7B3CED8}">
      <dgm:prSet phldrT="[Text]"/>
      <dgm:spPr/>
      <dgm:t>
        <a:bodyPr/>
        <a:lstStyle/>
        <a:p>
          <a:r>
            <a:rPr lang="en-US" b="1" dirty="0">
              <a:solidFill>
                <a:srgbClr val="0B00D4"/>
              </a:solidFill>
              <a:latin typeface="Calibri Regular"/>
              <a:cs typeface="Comic Sans MS"/>
            </a:rPr>
            <a:t>Depends on the etiology of infertility </a:t>
          </a:r>
          <a:endParaRPr lang="en-US" dirty="0">
            <a:solidFill>
              <a:srgbClr val="0B00D4"/>
            </a:solidFill>
          </a:endParaRPr>
        </a:p>
      </dgm:t>
    </dgm:pt>
    <dgm:pt modelId="{832E5C98-893A-244A-AEBB-57C8645475B2}" type="parTrans" cxnId="{ED24B3BD-1B9A-8F43-B3A7-A29BD55E409C}">
      <dgm:prSet/>
      <dgm:spPr/>
      <dgm:t>
        <a:bodyPr/>
        <a:lstStyle/>
        <a:p>
          <a:endParaRPr lang="en-US"/>
        </a:p>
      </dgm:t>
    </dgm:pt>
    <dgm:pt modelId="{3FCBD354-B855-4A4D-A304-6B57616B7274}" type="sibTrans" cxnId="{ED24B3BD-1B9A-8F43-B3A7-A29BD55E409C}">
      <dgm:prSet/>
      <dgm:spPr/>
      <dgm:t>
        <a:bodyPr/>
        <a:lstStyle/>
        <a:p>
          <a:endParaRPr lang="en-US"/>
        </a:p>
      </dgm:t>
    </dgm:pt>
    <dgm:pt modelId="{2FC56488-437C-1044-8AB7-B8DEE10C9A60}">
      <dgm:prSet phldrT="[Text]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Calibri Regular"/>
              <a:cs typeface="Comic Sans MS"/>
            </a:rPr>
            <a:t>Morphology and TZI</a:t>
          </a:r>
        </a:p>
      </dgm:t>
    </dgm:pt>
    <dgm:pt modelId="{1E86F312-3096-3F46-B362-7A1EEA8AFB4C}" type="parTrans" cxnId="{D617B298-DAE8-C246-82F8-E66D6811064E}">
      <dgm:prSet/>
      <dgm:spPr/>
      <dgm:t>
        <a:bodyPr/>
        <a:lstStyle/>
        <a:p>
          <a:endParaRPr lang="en-US"/>
        </a:p>
      </dgm:t>
    </dgm:pt>
    <dgm:pt modelId="{70C3D1DE-8EE8-7F4E-96B2-5BA655913472}" type="sibTrans" cxnId="{D617B298-DAE8-C246-82F8-E66D6811064E}">
      <dgm:prSet/>
      <dgm:spPr/>
      <dgm:t>
        <a:bodyPr/>
        <a:lstStyle/>
        <a:p>
          <a:endParaRPr lang="en-US"/>
        </a:p>
      </dgm:t>
    </dgm:pt>
    <dgm:pt modelId="{70446093-B7CA-B048-B704-8610F4F11DAF}">
      <dgm:prSet phldrT="[Text]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b="1" dirty="0">
              <a:latin typeface="Calibri Regular"/>
              <a:cs typeface="Comic Sans MS"/>
            </a:rPr>
            <a:t>HOS and DFI </a:t>
          </a:r>
        </a:p>
      </dgm:t>
    </dgm:pt>
    <dgm:pt modelId="{61D444B7-D3B6-A64D-96E9-5103C91FEA5F}" type="parTrans" cxnId="{2977787D-C63B-104C-B4BB-E9014C380B7E}">
      <dgm:prSet/>
      <dgm:spPr/>
      <dgm:t>
        <a:bodyPr/>
        <a:lstStyle/>
        <a:p>
          <a:endParaRPr lang="en-US"/>
        </a:p>
      </dgm:t>
    </dgm:pt>
    <dgm:pt modelId="{1A0F0A5D-3E9D-314B-B7CB-35CBF11A8609}" type="sibTrans" cxnId="{2977787D-C63B-104C-B4BB-E9014C380B7E}">
      <dgm:prSet/>
      <dgm:spPr/>
      <dgm:t>
        <a:bodyPr/>
        <a:lstStyle/>
        <a:p>
          <a:endParaRPr lang="en-US"/>
        </a:p>
      </dgm:t>
    </dgm:pt>
    <dgm:pt modelId="{D6721AA9-3D79-6E4F-85CF-7160A0DE3346}" type="pres">
      <dgm:prSet presAssocID="{D3EC22C6-2C6F-7542-9B14-8A7E38CD80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C447FA-1346-0343-8C74-7295CA0BC451}" type="pres">
      <dgm:prSet presAssocID="{8BFA2E5B-C1CC-5A46-9FEF-4106BCA24BEB}" presName="root1" presStyleCnt="0"/>
      <dgm:spPr/>
    </dgm:pt>
    <dgm:pt modelId="{F45CFAE0-851A-9D46-AADF-EC8260101913}" type="pres">
      <dgm:prSet presAssocID="{8BFA2E5B-C1CC-5A46-9FEF-4106BCA24BEB}" presName="LevelOneTextNode" presStyleLbl="node0" presStyleIdx="0" presStyleCnt="1" custLinFactNeighborX="-1453" custLinFactNeighborY="-57150">
        <dgm:presLayoutVars>
          <dgm:chPref val="3"/>
        </dgm:presLayoutVars>
      </dgm:prSet>
      <dgm:spPr/>
    </dgm:pt>
    <dgm:pt modelId="{4013B689-4C28-B149-B787-DC319759C851}" type="pres">
      <dgm:prSet presAssocID="{8BFA2E5B-C1CC-5A46-9FEF-4106BCA24BEB}" presName="level2hierChild" presStyleCnt="0"/>
      <dgm:spPr/>
    </dgm:pt>
    <dgm:pt modelId="{809E5162-61E9-D246-A77E-C6BECBE48F68}" type="pres">
      <dgm:prSet presAssocID="{D474DB3A-B111-EF4F-9724-FA2CDCB16D16}" presName="conn2-1" presStyleLbl="parChTrans1D2" presStyleIdx="0" presStyleCnt="2"/>
      <dgm:spPr/>
    </dgm:pt>
    <dgm:pt modelId="{D6179039-7ECD-3A4B-AA3D-EBEC292ECF47}" type="pres">
      <dgm:prSet presAssocID="{D474DB3A-B111-EF4F-9724-FA2CDCB16D16}" presName="connTx" presStyleLbl="parChTrans1D2" presStyleIdx="0" presStyleCnt="2"/>
      <dgm:spPr/>
    </dgm:pt>
    <dgm:pt modelId="{1208A88C-EEDE-2540-8F90-020030DA8271}" type="pres">
      <dgm:prSet presAssocID="{ACFDBAAD-6BE4-5F4D-ACCE-97E07E950ABB}" presName="root2" presStyleCnt="0"/>
      <dgm:spPr/>
    </dgm:pt>
    <dgm:pt modelId="{052A5FE1-13D6-3E49-9E77-19B62E73823B}" type="pres">
      <dgm:prSet presAssocID="{ACFDBAAD-6BE4-5F4D-ACCE-97E07E950ABB}" presName="LevelTwoTextNode" presStyleLbl="node2" presStyleIdx="0" presStyleCnt="2" custLinFactNeighborX="-6781" custLinFactNeighborY="-77491">
        <dgm:presLayoutVars>
          <dgm:chPref val="3"/>
        </dgm:presLayoutVars>
      </dgm:prSet>
      <dgm:spPr/>
    </dgm:pt>
    <dgm:pt modelId="{BFD78F25-5846-CB42-B224-B21DBE18A333}" type="pres">
      <dgm:prSet presAssocID="{ACFDBAAD-6BE4-5F4D-ACCE-97E07E950ABB}" presName="level3hierChild" presStyleCnt="0"/>
      <dgm:spPr/>
    </dgm:pt>
    <dgm:pt modelId="{584B3242-B5FE-FB40-AF57-9F7CDACA2A1A}" type="pres">
      <dgm:prSet presAssocID="{F7760E1C-B2CD-F84E-A2CC-18966D95AA1E}" presName="conn2-1" presStyleLbl="parChTrans1D3" presStyleIdx="0" presStyleCnt="4"/>
      <dgm:spPr/>
    </dgm:pt>
    <dgm:pt modelId="{10E518C4-72AC-774B-8CD2-ACD4C97E8F14}" type="pres">
      <dgm:prSet presAssocID="{F7760E1C-B2CD-F84E-A2CC-18966D95AA1E}" presName="connTx" presStyleLbl="parChTrans1D3" presStyleIdx="0" presStyleCnt="4"/>
      <dgm:spPr/>
    </dgm:pt>
    <dgm:pt modelId="{301A566D-7447-BD4E-8B86-77888D2EE4EE}" type="pres">
      <dgm:prSet presAssocID="{CE6C23B6-10C9-C34C-8293-B7F17B82C570}" presName="root2" presStyleCnt="0"/>
      <dgm:spPr/>
    </dgm:pt>
    <dgm:pt modelId="{4D9A9F54-7B32-8947-A949-10804DE97C7C}" type="pres">
      <dgm:prSet presAssocID="{CE6C23B6-10C9-C34C-8293-B7F17B82C570}" presName="LevelTwoTextNode" presStyleLbl="node3" presStyleIdx="0" presStyleCnt="4">
        <dgm:presLayoutVars>
          <dgm:chPref val="3"/>
        </dgm:presLayoutVars>
      </dgm:prSet>
      <dgm:spPr/>
    </dgm:pt>
    <dgm:pt modelId="{7F287B56-077F-4D4A-98B8-B83C1A770BE7}" type="pres">
      <dgm:prSet presAssocID="{CE6C23B6-10C9-C34C-8293-B7F17B82C570}" presName="level3hierChild" presStyleCnt="0"/>
      <dgm:spPr/>
    </dgm:pt>
    <dgm:pt modelId="{81D86425-56E8-EF4E-95D0-0C668E3F20CD}" type="pres">
      <dgm:prSet presAssocID="{24C09F14-5856-854D-A27F-C57DC299D575}" presName="conn2-1" presStyleLbl="parChTrans1D3" presStyleIdx="1" presStyleCnt="4"/>
      <dgm:spPr/>
    </dgm:pt>
    <dgm:pt modelId="{268132C9-F2BE-1C47-A825-D7DA4537E4BA}" type="pres">
      <dgm:prSet presAssocID="{24C09F14-5856-854D-A27F-C57DC299D575}" presName="connTx" presStyleLbl="parChTrans1D3" presStyleIdx="1" presStyleCnt="4"/>
      <dgm:spPr/>
    </dgm:pt>
    <dgm:pt modelId="{0A12E7DC-7492-3A43-A366-71F791229C5D}" type="pres">
      <dgm:prSet presAssocID="{42A96079-85D1-C441-A534-1F71C7ECA2B8}" presName="root2" presStyleCnt="0"/>
      <dgm:spPr/>
    </dgm:pt>
    <dgm:pt modelId="{EAA5D48F-596C-8247-8E51-80DADCC179CB}" type="pres">
      <dgm:prSet presAssocID="{42A96079-85D1-C441-A534-1F71C7ECA2B8}" presName="LevelTwoTextNode" presStyleLbl="node3" presStyleIdx="1" presStyleCnt="4">
        <dgm:presLayoutVars>
          <dgm:chPref val="3"/>
        </dgm:presLayoutVars>
      </dgm:prSet>
      <dgm:spPr/>
    </dgm:pt>
    <dgm:pt modelId="{6B7D845B-68C1-FD4A-8ABC-F2F3CC1BF522}" type="pres">
      <dgm:prSet presAssocID="{42A96079-85D1-C441-A534-1F71C7ECA2B8}" presName="level3hierChild" presStyleCnt="0"/>
      <dgm:spPr/>
    </dgm:pt>
    <dgm:pt modelId="{5B1743D9-863F-B648-BCD4-AEE3A3EE9C22}" type="pres">
      <dgm:prSet presAssocID="{1E86F312-3096-3F46-B362-7A1EEA8AFB4C}" presName="conn2-1" presStyleLbl="parChTrans1D3" presStyleIdx="2" presStyleCnt="4"/>
      <dgm:spPr/>
    </dgm:pt>
    <dgm:pt modelId="{BE9A7B81-E045-C745-8523-8DAAC7CDC69D}" type="pres">
      <dgm:prSet presAssocID="{1E86F312-3096-3F46-B362-7A1EEA8AFB4C}" presName="connTx" presStyleLbl="parChTrans1D3" presStyleIdx="2" presStyleCnt="4"/>
      <dgm:spPr/>
    </dgm:pt>
    <dgm:pt modelId="{7F380C3F-B753-D94A-B916-F954517EDA7D}" type="pres">
      <dgm:prSet presAssocID="{2FC56488-437C-1044-8AB7-B8DEE10C9A60}" presName="root2" presStyleCnt="0"/>
      <dgm:spPr/>
    </dgm:pt>
    <dgm:pt modelId="{CD47D3B5-2730-FA4C-8B8F-DC6B637B64F7}" type="pres">
      <dgm:prSet presAssocID="{2FC56488-437C-1044-8AB7-B8DEE10C9A60}" presName="LevelTwoTextNode" presStyleLbl="node3" presStyleIdx="2" presStyleCnt="4">
        <dgm:presLayoutVars>
          <dgm:chPref val="3"/>
        </dgm:presLayoutVars>
      </dgm:prSet>
      <dgm:spPr/>
    </dgm:pt>
    <dgm:pt modelId="{C7C5436C-8B4D-5041-A934-040256DD1454}" type="pres">
      <dgm:prSet presAssocID="{2FC56488-437C-1044-8AB7-B8DEE10C9A60}" presName="level3hierChild" presStyleCnt="0"/>
      <dgm:spPr/>
    </dgm:pt>
    <dgm:pt modelId="{8AA5FCF4-E074-2C4F-821C-44B8A407EE13}" type="pres">
      <dgm:prSet presAssocID="{61D444B7-D3B6-A64D-96E9-5103C91FEA5F}" presName="conn2-1" presStyleLbl="parChTrans1D3" presStyleIdx="3" presStyleCnt="4"/>
      <dgm:spPr/>
    </dgm:pt>
    <dgm:pt modelId="{5B95A3BA-3A87-5B46-9A74-1E82ACC7FAB2}" type="pres">
      <dgm:prSet presAssocID="{61D444B7-D3B6-A64D-96E9-5103C91FEA5F}" presName="connTx" presStyleLbl="parChTrans1D3" presStyleIdx="3" presStyleCnt="4"/>
      <dgm:spPr/>
    </dgm:pt>
    <dgm:pt modelId="{EA821A2C-EC2A-4048-95F0-0574843E97C7}" type="pres">
      <dgm:prSet presAssocID="{70446093-B7CA-B048-B704-8610F4F11DAF}" presName="root2" presStyleCnt="0"/>
      <dgm:spPr/>
    </dgm:pt>
    <dgm:pt modelId="{2580F8B8-ABB8-2E40-9659-9F659B36C955}" type="pres">
      <dgm:prSet presAssocID="{70446093-B7CA-B048-B704-8610F4F11DAF}" presName="LevelTwoTextNode" presStyleLbl="node3" presStyleIdx="3" presStyleCnt="4" custLinFactNeighborX="-668" custLinFactNeighborY="3292">
        <dgm:presLayoutVars>
          <dgm:chPref val="3"/>
        </dgm:presLayoutVars>
      </dgm:prSet>
      <dgm:spPr/>
    </dgm:pt>
    <dgm:pt modelId="{4C79D500-D56D-0D44-89F2-B76B75A55CD5}" type="pres">
      <dgm:prSet presAssocID="{70446093-B7CA-B048-B704-8610F4F11DAF}" presName="level3hierChild" presStyleCnt="0"/>
      <dgm:spPr/>
    </dgm:pt>
    <dgm:pt modelId="{2306CD0F-9171-D64B-9C7A-08C9E2FF350E}" type="pres">
      <dgm:prSet presAssocID="{832E5C98-893A-244A-AEBB-57C8645475B2}" presName="conn2-1" presStyleLbl="parChTrans1D2" presStyleIdx="1" presStyleCnt="2"/>
      <dgm:spPr/>
    </dgm:pt>
    <dgm:pt modelId="{8B649A85-47EB-9D49-B24A-0D3C80E6C720}" type="pres">
      <dgm:prSet presAssocID="{832E5C98-893A-244A-AEBB-57C8645475B2}" presName="connTx" presStyleLbl="parChTrans1D2" presStyleIdx="1" presStyleCnt="2"/>
      <dgm:spPr/>
    </dgm:pt>
    <dgm:pt modelId="{6F3E9FF4-638B-DB4A-9680-39D6C8374BE5}" type="pres">
      <dgm:prSet presAssocID="{CAB0F471-516C-F842-998E-EFC1F7B3CED8}" presName="root2" presStyleCnt="0"/>
      <dgm:spPr/>
    </dgm:pt>
    <dgm:pt modelId="{B024A6FE-8840-CE4D-A7D8-38F13DF8B704}" type="pres">
      <dgm:prSet presAssocID="{CAB0F471-516C-F842-998E-EFC1F7B3CED8}" presName="LevelTwoTextNode" presStyleLbl="node2" presStyleIdx="1" presStyleCnt="2" custLinFactNeighborX="-2906" custLinFactNeighborY="-21310">
        <dgm:presLayoutVars>
          <dgm:chPref val="3"/>
        </dgm:presLayoutVars>
      </dgm:prSet>
      <dgm:spPr/>
    </dgm:pt>
    <dgm:pt modelId="{6ED90330-B5A5-8846-AF6A-B797A53A1AA3}" type="pres">
      <dgm:prSet presAssocID="{CAB0F471-516C-F842-998E-EFC1F7B3CED8}" presName="level3hierChild" presStyleCnt="0"/>
      <dgm:spPr/>
    </dgm:pt>
  </dgm:ptLst>
  <dgm:cxnLst>
    <dgm:cxn modelId="{62F3800C-EE86-4A43-BC61-F2B6F6468670}" type="presOf" srcId="{832E5C98-893A-244A-AEBB-57C8645475B2}" destId="{2306CD0F-9171-D64B-9C7A-08C9E2FF350E}" srcOrd="0" destOrd="0" presId="urn:microsoft.com/office/officeart/2005/8/layout/hierarchy2"/>
    <dgm:cxn modelId="{04BAE822-2781-B246-96EC-0130D6F3E601}" type="presOf" srcId="{61D444B7-D3B6-A64D-96E9-5103C91FEA5F}" destId="{8AA5FCF4-E074-2C4F-821C-44B8A407EE13}" srcOrd="0" destOrd="0" presId="urn:microsoft.com/office/officeart/2005/8/layout/hierarchy2"/>
    <dgm:cxn modelId="{146A603A-2EAA-2C4B-8C43-6A09A9BD2960}" type="presOf" srcId="{24C09F14-5856-854D-A27F-C57DC299D575}" destId="{81D86425-56E8-EF4E-95D0-0C668E3F20CD}" srcOrd="0" destOrd="0" presId="urn:microsoft.com/office/officeart/2005/8/layout/hierarchy2"/>
    <dgm:cxn modelId="{768A9F51-7579-6A45-8575-1B737C4F2AC9}" type="presOf" srcId="{8BFA2E5B-C1CC-5A46-9FEF-4106BCA24BEB}" destId="{F45CFAE0-851A-9D46-AADF-EC8260101913}" srcOrd="0" destOrd="0" presId="urn:microsoft.com/office/officeart/2005/8/layout/hierarchy2"/>
    <dgm:cxn modelId="{5B994C58-22F0-584D-9CB9-88346EFC8837}" type="presOf" srcId="{D474DB3A-B111-EF4F-9724-FA2CDCB16D16}" destId="{D6179039-7ECD-3A4B-AA3D-EBEC292ECF47}" srcOrd="1" destOrd="0" presId="urn:microsoft.com/office/officeart/2005/8/layout/hierarchy2"/>
    <dgm:cxn modelId="{904A7E59-50C3-CD48-AB92-FE9EF7F39403}" srcId="{ACFDBAAD-6BE4-5F4D-ACCE-97E07E950ABB}" destId="{CE6C23B6-10C9-C34C-8293-B7F17B82C570}" srcOrd="0" destOrd="0" parTransId="{F7760E1C-B2CD-F84E-A2CC-18966D95AA1E}" sibTransId="{C61DCABD-9D4C-4D4E-92DF-0D6603A2C33D}"/>
    <dgm:cxn modelId="{6FD96863-4818-EF44-914D-B73115AE84EE}" type="presOf" srcId="{1E86F312-3096-3F46-B362-7A1EEA8AFB4C}" destId="{BE9A7B81-E045-C745-8523-8DAAC7CDC69D}" srcOrd="1" destOrd="0" presId="urn:microsoft.com/office/officeart/2005/8/layout/hierarchy2"/>
    <dgm:cxn modelId="{788CAD63-7277-A048-A0DB-E058948FC224}" type="presOf" srcId="{CAB0F471-516C-F842-998E-EFC1F7B3CED8}" destId="{B024A6FE-8840-CE4D-A7D8-38F13DF8B704}" srcOrd="0" destOrd="0" presId="urn:microsoft.com/office/officeart/2005/8/layout/hierarchy2"/>
    <dgm:cxn modelId="{2B347D68-5DA7-7941-990E-1B2835414B5B}" type="presOf" srcId="{2FC56488-437C-1044-8AB7-B8DEE10C9A60}" destId="{CD47D3B5-2730-FA4C-8B8F-DC6B637B64F7}" srcOrd="0" destOrd="0" presId="urn:microsoft.com/office/officeart/2005/8/layout/hierarchy2"/>
    <dgm:cxn modelId="{2977787D-C63B-104C-B4BB-E9014C380B7E}" srcId="{ACFDBAAD-6BE4-5F4D-ACCE-97E07E950ABB}" destId="{70446093-B7CA-B048-B704-8610F4F11DAF}" srcOrd="3" destOrd="0" parTransId="{61D444B7-D3B6-A64D-96E9-5103C91FEA5F}" sibTransId="{1A0F0A5D-3E9D-314B-B7CB-35CBF11A8609}"/>
    <dgm:cxn modelId="{7D8B4E85-20A3-1D40-B384-1146FA9B52DF}" srcId="{D3EC22C6-2C6F-7542-9B14-8A7E38CD8006}" destId="{8BFA2E5B-C1CC-5A46-9FEF-4106BCA24BEB}" srcOrd="0" destOrd="0" parTransId="{C00F77A0-AE8F-334E-B08C-8A3444CAB01D}" sibTransId="{15125870-9D97-A341-A0F0-3D53733B448F}"/>
    <dgm:cxn modelId="{D617B298-DAE8-C246-82F8-E66D6811064E}" srcId="{ACFDBAAD-6BE4-5F4D-ACCE-97E07E950ABB}" destId="{2FC56488-437C-1044-8AB7-B8DEE10C9A60}" srcOrd="2" destOrd="0" parTransId="{1E86F312-3096-3F46-B362-7A1EEA8AFB4C}" sibTransId="{70C3D1DE-8EE8-7F4E-96B2-5BA655913472}"/>
    <dgm:cxn modelId="{0096EE9D-78EB-2C4F-B9EA-4BEF194EE257}" type="presOf" srcId="{CE6C23B6-10C9-C34C-8293-B7F17B82C570}" destId="{4D9A9F54-7B32-8947-A949-10804DE97C7C}" srcOrd="0" destOrd="0" presId="urn:microsoft.com/office/officeart/2005/8/layout/hierarchy2"/>
    <dgm:cxn modelId="{D733239F-4B92-7646-BC26-0FF30EF42352}" type="presOf" srcId="{61D444B7-D3B6-A64D-96E9-5103C91FEA5F}" destId="{5B95A3BA-3A87-5B46-9A74-1E82ACC7FAB2}" srcOrd="1" destOrd="0" presId="urn:microsoft.com/office/officeart/2005/8/layout/hierarchy2"/>
    <dgm:cxn modelId="{7B540EB5-7A67-9D4B-BAEC-0156E4318DA0}" type="presOf" srcId="{1E86F312-3096-3F46-B362-7A1EEA8AFB4C}" destId="{5B1743D9-863F-B648-BCD4-AEE3A3EE9C22}" srcOrd="0" destOrd="0" presId="urn:microsoft.com/office/officeart/2005/8/layout/hierarchy2"/>
    <dgm:cxn modelId="{5E1333B8-9947-E644-8F44-5ABF207D654B}" srcId="{ACFDBAAD-6BE4-5F4D-ACCE-97E07E950ABB}" destId="{42A96079-85D1-C441-A534-1F71C7ECA2B8}" srcOrd="1" destOrd="0" parTransId="{24C09F14-5856-854D-A27F-C57DC299D575}" sibTransId="{369C8004-7360-A644-A497-557BA139292C}"/>
    <dgm:cxn modelId="{ED24B3BD-1B9A-8F43-B3A7-A29BD55E409C}" srcId="{8BFA2E5B-C1CC-5A46-9FEF-4106BCA24BEB}" destId="{CAB0F471-516C-F842-998E-EFC1F7B3CED8}" srcOrd="1" destOrd="0" parTransId="{832E5C98-893A-244A-AEBB-57C8645475B2}" sibTransId="{3FCBD354-B855-4A4D-A304-6B57616B7274}"/>
    <dgm:cxn modelId="{25D1D2CE-4A78-E54E-948C-50202C44C9AD}" type="presOf" srcId="{832E5C98-893A-244A-AEBB-57C8645475B2}" destId="{8B649A85-47EB-9D49-B24A-0D3C80E6C720}" srcOrd="1" destOrd="0" presId="urn:microsoft.com/office/officeart/2005/8/layout/hierarchy2"/>
    <dgm:cxn modelId="{015D79D0-DA8B-9842-A99D-FCE0426DC3A5}" type="presOf" srcId="{42A96079-85D1-C441-A534-1F71C7ECA2B8}" destId="{EAA5D48F-596C-8247-8E51-80DADCC179CB}" srcOrd="0" destOrd="0" presId="urn:microsoft.com/office/officeart/2005/8/layout/hierarchy2"/>
    <dgm:cxn modelId="{9712E0D0-17EC-1642-8121-1F681E0917DF}" type="presOf" srcId="{F7760E1C-B2CD-F84E-A2CC-18966D95AA1E}" destId="{10E518C4-72AC-774B-8CD2-ACD4C97E8F14}" srcOrd="1" destOrd="0" presId="urn:microsoft.com/office/officeart/2005/8/layout/hierarchy2"/>
    <dgm:cxn modelId="{056240D1-C329-1144-B30F-C0C3E25F1E3E}" type="presOf" srcId="{F7760E1C-B2CD-F84E-A2CC-18966D95AA1E}" destId="{584B3242-B5FE-FB40-AF57-9F7CDACA2A1A}" srcOrd="0" destOrd="0" presId="urn:microsoft.com/office/officeart/2005/8/layout/hierarchy2"/>
    <dgm:cxn modelId="{46EF4ED2-DC88-704D-B333-3C5A3D3360DE}" type="presOf" srcId="{ACFDBAAD-6BE4-5F4D-ACCE-97E07E950ABB}" destId="{052A5FE1-13D6-3E49-9E77-19B62E73823B}" srcOrd="0" destOrd="0" presId="urn:microsoft.com/office/officeart/2005/8/layout/hierarchy2"/>
    <dgm:cxn modelId="{15CD56DB-00CD-0241-817C-C41E448060AF}" type="presOf" srcId="{24C09F14-5856-854D-A27F-C57DC299D575}" destId="{268132C9-F2BE-1C47-A825-D7DA4537E4BA}" srcOrd="1" destOrd="0" presId="urn:microsoft.com/office/officeart/2005/8/layout/hierarchy2"/>
    <dgm:cxn modelId="{CD73A1E1-AD0B-4443-A08F-D18F9A8CD7F0}" srcId="{8BFA2E5B-C1CC-5A46-9FEF-4106BCA24BEB}" destId="{ACFDBAAD-6BE4-5F4D-ACCE-97E07E950ABB}" srcOrd="0" destOrd="0" parTransId="{D474DB3A-B111-EF4F-9724-FA2CDCB16D16}" sibTransId="{AC24F567-4414-724E-BE2E-7FFA5EFE5403}"/>
    <dgm:cxn modelId="{3682AFF0-4A0D-484F-AC05-C90813E2D7B8}" type="presOf" srcId="{D3EC22C6-2C6F-7542-9B14-8A7E38CD8006}" destId="{D6721AA9-3D79-6E4F-85CF-7160A0DE3346}" srcOrd="0" destOrd="0" presId="urn:microsoft.com/office/officeart/2005/8/layout/hierarchy2"/>
    <dgm:cxn modelId="{B57EDFF8-E625-1647-BA10-00D12D3980D6}" type="presOf" srcId="{D474DB3A-B111-EF4F-9724-FA2CDCB16D16}" destId="{809E5162-61E9-D246-A77E-C6BECBE48F68}" srcOrd="0" destOrd="0" presId="urn:microsoft.com/office/officeart/2005/8/layout/hierarchy2"/>
    <dgm:cxn modelId="{679060F9-7B45-2F46-91E6-31B3B739E22B}" type="presOf" srcId="{70446093-B7CA-B048-B704-8610F4F11DAF}" destId="{2580F8B8-ABB8-2E40-9659-9F659B36C955}" srcOrd="0" destOrd="0" presId="urn:microsoft.com/office/officeart/2005/8/layout/hierarchy2"/>
    <dgm:cxn modelId="{BA11AB0C-8FDA-1A4A-B452-8D51BFB44471}" type="presParOf" srcId="{D6721AA9-3D79-6E4F-85CF-7160A0DE3346}" destId="{18C447FA-1346-0343-8C74-7295CA0BC451}" srcOrd="0" destOrd="0" presId="urn:microsoft.com/office/officeart/2005/8/layout/hierarchy2"/>
    <dgm:cxn modelId="{77683305-3C53-F341-B49B-D317617CA9E1}" type="presParOf" srcId="{18C447FA-1346-0343-8C74-7295CA0BC451}" destId="{F45CFAE0-851A-9D46-AADF-EC8260101913}" srcOrd="0" destOrd="0" presId="urn:microsoft.com/office/officeart/2005/8/layout/hierarchy2"/>
    <dgm:cxn modelId="{3B37BA65-1EA6-7042-9746-1A11BA0F1FD0}" type="presParOf" srcId="{18C447FA-1346-0343-8C74-7295CA0BC451}" destId="{4013B689-4C28-B149-B787-DC319759C851}" srcOrd="1" destOrd="0" presId="urn:microsoft.com/office/officeart/2005/8/layout/hierarchy2"/>
    <dgm:cxn modelId="{63B7556D-1C45-E147-82C7-8246E5502059}" type="presParOf" srcId="{4013B689-4C28-B149-B787-DC319759C851}" destId="{809E5162-61E9-D246-A77E-C6BECBE48F68}" srcOrd="0" destOrd="0" presId="urn:microsoft.com/office/officeart/2005/8/layout/hierarchy2"/>
    <dgm:cxn modelId="{19840C85-B6EA-2847-9E3B-5B496F05854B}" type="presParOf" srcId="{809E5162-61E9-D246-A77E-C6BECBE48F68}" destId="{D6179039-7ECD-3A4B-AA3D-EBEC292ECF47}" srcOrd="0" destOrd="0" presId="urn:microsoft.com/office/officeart/2005/8/layout/hierarchy2"/>
    <dgm:cxn modelId="{7310F9C3-A946-6549-BE7F-91C28B563A35}" type="presParOf" srcId="{4013B689-4C28-B149-B787-DC319759C851}" destId="{1208A88C-EEDE-2540-8F90-020030DA8271}" srcOrd="1" destOrd="0" presId="urn:microsoft.com/office/officeart/2005/8/layout/hierarchy2"/>
    <dgm:cxn modelId="{C81A44C1-2A29-0046-921B-D28445215AB3}" type="presParOf" srcId="{1208A88C-EEDE-2540-8F90-020030DA8271}" destId="{052A5FE1-13D6-3E49-9E77-19B62E73823B}" srcOrd="0" destOrd="0" presId="urn:microsoft.com/office/officeart/2005/8/layout/hierarchy2"/>
    <dgm:cxn modelId="{ED1F6DD2-7E7F-E54F-96B1-1F25E31EAF12}" type="presParOf" srcId="{1208A88C-EEDE-2540-8F90-020030DA8271}" destId="{BFD78F25-5846-CB42-B224-B21DBE18A333}" srcOrd="1" destOrd="0" presId="urn:microsoft.com/office/officeart/2005/8/layout/hierarchy2"/>
    <dgm:cxn modelId="{2DA7143D-C173-574A-A249-DF8AF13D6242}" type="presParOf" srcId="{BFD78F25-5846-CB42-B224-B21DBE18A333}" destId="{584B3242-B5FE-FB40-AF57-9F7CDACA2A1A}" srcOrd="0" destOrd="0" presId="urn:microsoft.com/office/officeart/2005/8/layout/hierarchy2"/>
    <dgm:cxn modelId="{F7E77604-0D6B-1648-9FD0-604C64DFFDD5}" type="presParOf" srcId="{584B3242-B5FE-FB40-AF57-9F7CDACA2A1A}" destId="{10E518C4-72AC-774B-8CD2-ACD4C97E8F14}" srcOrd="0" destOrd="0" presId="urn:microsoft.com/office/officeart/2005/8/layout/hierarchy2"/>
    <dgm:cxn modelId="{F5E38343-D234-264C-9DF8-B8F47FF76B13}" type="presParOf" srcId="{BFD78F25-5846-CB42-B224-B21DBE18A333}" destId="{301A566D-7447-BD4E-8B86-77888D2EE4EE}" srcOrd="1" destOrd="0" presId="urn:microsoft.com/office/officeart/2005/8/layout/hierarchy2"/>
    <dgm:cxn modelId="{564517EF-CE6E-ED48-A3CF-3395AD245AD1}" type="presParOf" srcId="{301A566D-7447-BD4E-8B86-77888D2EE4EE}" destId="{4D9A9F54-7B32-8947-A949-10804DE97C7C}" srcOrd="0" destOrd="0" presId="urn:microsoft.com/office/officeart/2005/8/layout/hierarchy2"/>
    <dgm:cxn modelId="{5ED26CAD-DC83-F74D-AA26-B202EAEF72E5}" type="presParOf" srcId="{301A566D-7447-BD4E-8B86-77888D2EE4EE}" destId="{7F287B56-077F-4D4A-98B8-B83C1A770BE7}" srcOrd="1" destOrd="0" presId="urn:microsoft.com/office/officeart/2005/8/layout/hierarchy2"/>
    <dgm:cxn modelId="{7832492E-B1F4-A744-A2EA-63531BA00B45}" type="presParOf" srcId="{BFD78F25-5846-CB42-B224-B21DBE18A333}" destId="{81D86425-56E8-EF4E-95D0-0C668E3F20CD}" srcOrd="2" destOrd="0" presId="urn:microsoft.com/office/officeart/2005/8/layout/hierarchy2"/>
    <dgm:cxn modelId="{796C8F93-3CC4-5C4A-9509-C4A5F3732C7C}" type="presParOf" srcId="{81D86425-56E8-EF4E-95D0-0C668E3F20CD}" destId="{268132C9-F2BE-1C47-A825-D7DA4537E4BA}" srcOrd="0" destOrd="0" presId="urn:microsoft.com/office/officeart/2005/8/layout/hierarchy2"/>
    <dgm:cxn modelId="{9657DA7A-45F3-B94E-8CBA-A80A189F56BE}" type="presParOf" srcId="{BFD78F25-5846-CB42-B224-B21DBE18A333}" destId="{0A12E7DC-7492-3A43-A366-71F791229C5D}" srcOrd="3" destOrd="0" presId="urn:microsoft.com/office/officeart/2005/8/layout/hierarchy2"/>
    <dgm:cxn modelId="{ED338241-C49A-C340-A07A-1CCC5C04D314}" type="presParOf" srcId="{0A12E7DC-7492-3A43-A366-71F791229C5D}" destId="{EAA5D48F-596C-8247-8E51-80DADCC179CB}" srcOrd="0" destOrd="0" presId="urn:microsoft.com/office/officeart/2005/8/layout/hierarchy2"/>
    <dgm:cxn modelId="{3918CF1D-91D2-D847-ADDA-7F514C573D65}" type="presParOf" srcId="{0A12E7DC-7492-3A43-A366-71F791229C5D}" destId="{6B7D845B-68C1-FD4A-8ABC-F2F3CC1BF522}" srcOrd="1" destOrd="0" presId="urn:microsoft.com/office/officeart/2005/8/layout/hierarchy2"/>
    <dgm:cxn modelId="{2D0EED53-5488-9244-9F4B-431524EB0E34}" type="presParOf" srcId="{BFD78F25-5846-CB42-B224-B21DBE18A333}" destId="{5B1743D9-863F-B648-BCD4-AEE3A3EE9C22}" srcOrd="4" destOrd="0" presId="urn:microsoft.com/office/officeart/2005/8/layout/hierarchy2"/>
    <dgm:cxn modelId="{CEA2B1C3-9C4B-D448-B05A-CAB8F35754D0}" type="presParOf" srcId="{5B1743D9-863F-B648-BCD4-AEE3A3EE9C22}" destId="{BE9A7B81-E045-C745-8523-8DAAC7CDC69D}" srcOrd="0" destOrd="0" presId="urn:microsoft.com/office/officeart/2005/8/layout/hierarchy2"/>
    <dgm:cxn modelId="{F3A389A3-BC90-C14D-8138-6ACCFE5B733C}" type="presParOf" srcId="{BFD78F25-5846-CB42-B224-B21DBE18A333}" destId="{7F380C3F-B753-D94A-B916-F954517EDA7D}" srcOrd="5" destOrd="0" presId="urn:microsoft.com/office/officeart/2005/8/layout/hierarchy2"/>
    <dgm:cxn modelId="{EFBD23FD-B22F-5E4A-8E37-972E885303E3}" type="presParOf" srcId="{7F380C3F-B753-D94A-B916-F954517EDA7D}" destId="{CD47D3B5-2730-FA4C-8B8F-DC6B637B64F7}" srcOrd="0" destOrd="0" presId="urn:microsoft.com/office/officeart/2005/8/layout/hierarchy2"/>
    <dgm:cxn modelId="{84D75170-CA09-CD42-8E15-EA002B271E5A}" type="presParOf" srcId="{7F380C3F-B753-D94A-B916-F954517EDA7D}" destId="{C7C5436C-8B4D-5041-A934-040256DD1454}" srcOrd="1" destOrd="0" presId="urn:microsoft.com/office/officeart/2005/8/layout/hierarchy2"/>
    <dgm:cxn modelId="{63B9458C-F06E-5948-8EAE-2EDF9C6CBC35}" type="presParOf" srcId="{BFD78F25-5846-CB42-B224-B21DBE18A333}" destId="{8AA5FCF4-E074-2C4F-821C-44B8A407EE13}" srcOrd="6" destOrd="0" presId="urn:microsoft.com/office/officeart/2005/8/layout/hierarchy2"/>
    <dgm:cxn modelId="{368ABD24-4F85-DD47-BED6-594FA270A390}" type="presParOf" srcId="{8AA5FCF4-E074-2C4F-821C-44B8A407EE13}" destId="{5B95A3BA-3A87-5B46-9A74-1E82ACC7FAB2}" srcOrd="0" destOrd="0" presId="urn:microsoft.com/office/officeart/2005/8/layout/hierarchy2"/>
    <dgm:cxn modelId="{85297284-744C-A043-8AE3-3751A0FA844A}" type="presParOf" srcId="{BFD78F25-5846-CB42-B224-B21DBE18A333}" destId="{EA821A2C-EC2A-4048-95F0-0574843E97C7}" srcOrd="7" destOrd="0" presId="urn:microsoft.com/office/officeart/2005/8/layout/hierarchy2"/>
    <dgm:cxn modelId="{DD854D5C-1D13-0340-98BB-689D1C38F4DF}" type="presParOf" srcId="{EA821A2C-EC2A-4048-95F0-0574843E97C7}" destId="{2580F8B8-ABB8-2E40-9659-9F659B36C955}" srcOrd="0" destOrd="0" presId="urn:microsoft.com/office/officeart/2005/8/layout/hierarchy2"/>
    <dgm:cxn modelId="{C9F2B0D2-5817-4E4A-8950-D5F6181060BA}" type="presParOf" srcId="{EA821A2C-EC2A-4048-95F0-0574843E97C7}" destId="{4C79D500-D56D-0D44-89F2-B76B75A55CD5}" srcOrd="1" destOrd="0" presId="urn:microsoft.com/office/officeart/2005/8/layout/hierarchy2"/>
    <dgm:cxn modelId="{2E4014E4-7A2C-744A-8E61-3FD51602EEB2}" type="presParOf" srcId="{4013B689-4C28-B149-B787-DC319759C851}" destId="{2306CD0F-9171-D64B-9C7A-08C9E2FF350E}" srcOrd="2" destOrd="0" presId="urn:microsoft.com/office/officeart/2005/8/layout/hierarchy2"/>
    <dgm:cxn modelId="{478F961C-72D4-EC41-B173-40498A895B39}" type="presParOf" srcId="{2306CD0F-9171-D64B-9C7A-08C9E2FF350E}" destId="{8B649A85-47EB-9D49-B24A-0D3C80E6C720}" srcOrd="0" destOrd="0" presId="urn:microsoft.com/office/officeart/2005/8/layout/hierarchy2"/>
    <dgm:cxn modelId="{CA324933-1DC0-A346-B2EE-239A8E2EB4B4}" type="presParOf" srcId="{4013B689-4C28-B149-B787-DC319759C851}" destId="{6F3E9FF4-638B-DB4A-9680-39D6C8374BE5}" srcOrd="3" destOrd="0" presId="urn:microsoft.com/office/officeart/2005/8/layout/hierarchy2"/>
    <dgm:cxn modelId="{EC859B76-6BDF-9E4C-894A-21952A2DDB1C}" type="presParOf" srcId="{6F3E9FF4-638B-DB4A-9680-39D6C8374BE5}" destId="{B024A6FE-8840-CE4D-A7D8-38F13DF8B704}" srcOrd="0" destOrd="0" presId="urn:microsoft.com/office/officeart/2005/8/layout/hierarchy2"/>
    <dgm:cxn modelId="{D23264B4-F136-624A-AD85-AB0CAC3F0C85}" type="presParOf" srcId="{6F3E9FF4-638B-DB4A-9680-39D6C8374BE5}" destId="{6ED90330-B5A5-8846-AF6A-B797A53A1A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E018AB-A4AB-2845-A76D-28E259F5A0AB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F4B73-5727-3C4E-803F-464E935AFEBF}">
      <dgm:prSet phldrT="[Text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Other Factors</a:t>
          </a:r>
        </a:p>
      </dgm:t>
    </dgm:pt>
    <dgm:pt modelId="{0BE07C73-539B-6142-B43E-6B9E6D3885FD}" type="parTrans" cxnId="{17195B9B-199C-7A48-A457-5EAD7DD2CE87}">
      <dgm:prSet/>
      <dgm:spPr/>
      <dgm:t>
        <a:bodyPr/>
        <a:lstStyle/>
        <a:p>
          <a:endParaRPr lang="en-US"/>
        </a:p>
      </dgm:t>
    </dgm:pt>
    <dgm:pt modelId="{1539927E-FD9B-6D4F-B0BD-4FE8EF8D594F}" type="sibTrans" cxnId="{17195B9B-199C-7A48-A457-5EAD7DD2CE87}">
      <dgm:prSet/>
      <dgm:spPr/>
      <dgm:t>
        <a:bodyPr/>
        <a:lstStyle/>
        <a:p>
          <a:endParaRPr lang="en-US"/>
        </a:p>
      </dgm:t>
    </dgm:pt>
    <dgm:pt modelId="{F673050F-C96C-1247-B9C1-95B387C054DA}">
      <dgm:prSet phldrT="[Text]" custT="1"/>
      <dgm:spPr/>
      <dgm:t>
        <a:bodyPr/>
        <a:lstStyle/>
        <a:p>
          <a:r>
            <a:rPr lang="en-US" sz="2000" b="1" dirty="0">
              <a:solidFill>
                <a:srgbClr val="000090"/>
              </a:solidFill>
              <a:latin typeface="+mn-lt"/>
            </a:rPr>
            <a:t>Age of the women</a:t>
          </a:r>
          <a:r>
            <a:rPr lang="en-US" sz="2000" b="1" dirty="0">
              <a:latin typeface="+mn-lt"/>
            </a:rPr>
            <a:t> - above 40 years should receive GT for OI &amp; should consider IVF early in the treatment protocol </a:t>
          </a:r>
          <a:endParaRPr lang="en-US" sz="2000" dirty="0"/>
        </a:p>
      </dgm:t>
    </dgm:pt>
    <dgm:pt modelId="{1F0A344D-BC7E-DD43-A42A-1CBEDFE11D02}" type="parTrans" cxnId="{8959A268-C191-F14D-98D0-6ABA5C0E4A27}">
      <dgm:prSet/>
      <dgm:spPr/>
      <dgm:t>
        <a:bodyPr/>
        <a:lstStyle/>
        <a:p>
          <a:endParaRPr lang="en-US"/>
        </a:p>
      </dgm:t>
    </dgm:pt>
    <dgm:pt modelId="{BC0A5999-26A5-2E4A-82B7-79B2F6083FCE}" type="sibTrans" cxnId="{8959A268-C191-F14D-98D0-6ABA5C0E4A27}">
      <dgm:prSet/>
      <dgm:spPr/>
      <dgm:t>
        <a:bodyPr/>
        <a:lstStyle/>
        <a:p>
          <a:endParaRPr lang="en-US"/>
        </a:p>
      </dgm:t>
    </dgm:pt>
    <dgm:pt modelId="{4489F9F5-DC89-1B4A-8917-9E8E2B8D0988}">
      <dgm:prSet phldrT="[Text]" custT="1"/>
      <dgm:spPr/>
      <dgm:t>
        <a:bodyPr/>
        <a:lstStyle/>
        <a:p>
          <a:r>
            <a:rPr lang="en-US" sz="2000" b="1" dirty="0">
              <a:solidFill>
                <a:srgbClr val="000090"/>
              </a:solidFill>
              <a:latin typeface="+mn-lt"/>
            </a:rPr>
            <a:t>Duration </a:t>
          </a:r>
          <a:r>
            <a:rPr lang="en-US" sz="2000" b="1" dirty="0">
              <a:latin typeface="+mn-lt"/>
            </a:rPr>
            <a:t>of sub fertility</a:t>
          </a:r>
        </a:p>
      </dgm:t>
    </dgm:pt>
    <dgm:pt modelId="{96B50C51-DDAB-A54E-8842-1F087935041D}" type="parTrans" cxnId="{553F2015-83FC-3F42-830F-DB4E8DD0CFAE}">
      <dgm:prSet/>
      <dgm:spPr/>
      <dgm:t>
        <a:bodyPr/>
        <a:lstStyle/>
        <a:p>
          <a:endParaRPr lang="en-US"/>
        </a:p>
      </dgm:t>
    </dgm:pt>
    <dgm:pt modelId="{E34EFDC4-6DB4-CD44-9BDA-F57CE28CD039}" type="sibTrans" cxnId="{553F2015-83FC-3F42-830F-DB4E8DD0CFAE}">
      <dgm:prSet/>
      <dgm:spPr/>
      <dgm:t>
        <a:bodyPr/>
        <a:lstStyle/>
        <a:p>
          <a:endParaRPr lang="en-US"/>
        </a:p>
      </dgm:t>
    </dgm:pt>
    <dgm:pt modelId="{6D77953A-0AC8-F74F-9CDA-F37363524244}">
      <dgm:prSet custT="1"/>
      <dgm:spPr/>
      <dgm:t>
        <a:bodyPr/>
        <a:lstStyle/>
        <a:p>
          <a:r>
            <a:rPr lang="en-US" sz="2000" b="1" dirty="0">
              <a:latin typeface="+mn-lt"/>
            </a:rPr>
            <a:t>Presence or absence of </a:t>
          </a:r>
          <a:r>
            <a:rPr lang="en-US" sz="2000" b="1" dirty="0">
              <a:solidFill>
                <a:srgbClr val="000090"/>
              </a:solidFill>
              <a:latin typeface="+mn-lt"/>
            </a:rPr>
            <a:t>cervical factor</a:t>
          </a:r>
          <a:endParaRPr lang="en-US" sz="2000" dirty="0"/>
        </a:p>
      </dgm:t>
    </dgm:pt>
    <dgm:pt modelId="{68A39B23-80B5-3D40-8BBB-FD969E89B521}" type="parTrans" cxnId="{565B2904-C328-354F-A785-69815A5171CD}">
      <dgm:prSet/>
      <dgm:spPr/>
      <dgm:t>
        <a:bodyPr/>
        <a:lstStyle/>
        <a:p>
          <a:endParaRPr lang="en-US"/>
        </a:p>
      </dgm:t>
    </dgm:pt>
    <dgm:pt modelId="{41066AD1-B81D-7141-8B80-D5109E8E2300}" type="sibTrans" cxnId="{565B2904-C328-354F-A785-69815A5171CD}">
      <dgm:prSet/>
      <dgm:spPr/>
      <dgm:t>
        <a:bodyPr/>
        <a:lstStyle/>
        <a:p>
          <a:endParaRPr lang="en-US"/>
        </a:p>
      </dgm:t>
    </dgm:pt>
    <dgm:pt modelId="{6452C4F3-3F14-4C4A-AE49-A84E7E832AFF}">
      <dgm:prSet custT="1"/>
      <dgm:spPr/>
      <dgm:t>
        <a:bodyPr/>
        <a:lstStyle/>
        <a:p>
          <a:r>
            <a:rPr lang="en-US" sz="2000" b="1">
              <a:latin typeface="+mn-lt"/>
            </a:rPr>
            <a:t>Presence of </a:t>
          </a:r>
          <a:r>
            <a:rPr lang="en-US" sz="2000" b="1">
              <a:solidFill>
                <a:srgbClr val="000090"/>
              </a:solidFill>
              <a:latin typeface="+mn-lt"/>
            </a:rPr>
            <a:t>endometriosis </a:t>
          </a:r>
          <a:r>
            <a:rPr lang="en-US" sz="2000" b="1">
              <a:latin typeface="+mn-lt"/>
            </a:rPr>
            <a:t>or </a:t>
          </a:r>
          <a:r>
            <a:rPr lang="en-US" sz="2000" b="1">
              <a:solidFill>
                <a:srgbClr val="000090"/>
              </a:solidFill>
              <a:latin typeface="+mn-lt"/>
            </a:rPr>
            <a:t>tubal pathology</a:t>
          </a:r>
          <a:endParaRPr lang="en-US" sz="2000"/>
        </a:p>
      </dgm:t>
    </dgm:pt>
    <dgm:pt modelId="{BE896FD3-B6BA-AB4C-A445-D62FD68A44D6}" type="parTrans" cxnId="{36EA7F6B-0182-554B-AE65-A512F7A78364}">
      <dgm:prSet/>
      <dgm:spPr/>
      <dgm:t>
        <a:bodyPr/>
        <a:lstStyle/>
        <a:p>
          <a:endParaRPr lang="en-US"/>
        </a:p>
      </dgm:t>
    </dgm:pt>
    <dgm:pt modelId="{2C57166E-3209-1045-9828-F27B138112C1}" type="sibTrans" cxnId="{36EA7F6B-0182-554B-AE65-A512F7A78364}">
      <dgm:prSet/>
      <dgm:spPr/>
      <dgm:t>
        <a:bodyPr/>
        <a:lstStyle/>
        <a:p>
          <a:endParaRPr lang="en-US"/>
        </a:p>
      </dgm:t>
    </dgm:pt>
    <dgm:pt modelId="{FF9480C9-3A25-0C4A-A701-935D7C7C3F09}">
      <dgm:prSet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000" b="1" dirty="0">
              <a:latin typeface="+mn-lt"/>
            </a:rPr>
            <a:t>Presence of </a:t>
          </a:r>
          <a:r>
            <a:rPr lang="en-US" sz="2000" b="1" dirty="0">
              <a:solidFill>
                <a:srgbClr val="000090"/>
              </a:solidFill>
              <a:latin typeface="+mn-lt"/>
            </a:rPr>
            <a:t>anti-sperm antibody - </a:t>
          </a:r>
          <a:r>
            <a:rPr lang="en-US" sz="2000" b="1" dirty="0">
              <a:latin typeface="+mn-lt"/>
            </a:rPr>
            <a:t>male or female</a:t>
          </a:r>
        </a:p>
      </dgm:t>
    </dgm:pt>
    <dgm:pt modelId="{A5FF18C5-739C-F246-BA4D-21DB06EA58B4}" type="parTrans" cxnId="{1DD500B5-6A11-1D41-AB53-7FD2548E268A}">
      <dgm:prSet/>
      <dgm:spPr/>
      <dgm:t>
        <a:bodyPr/>
        <a:lstStyle/>
        <a:p>
          <a:endParaRPr lang="en-US"/>
        </a:p>
      </dgm:t>
    </dgm:pt>
    <dgm:pt modelId="{1679D4E5-4FC5-E647-92D6-63F8F8279782}" type="sibTrans" cxnId="{1DD500B5-6A11-1D41-AB53-7FD2548E268A}">
      <dgm:prSet/>
      <dgm:spPr/>
      <dgm:t>
        <a:bodyPr/>
        <a:lstStyle/>
        <a:p>
          <a:endParaRPr lang="en-US"/>
        </a:p>
      </dgm:t>
    </dgm:pt>
    <dgm:pt modelId="{E8970F4B-B95B-674D-83BE-5B0374BD0EEA}">
      <dgm:prSet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sz="2000" b="1" dirty="0">
              <a:latin typeface="+mn-lt"/>
            </a:rPr>
            <a:t>History of previous </a:t>
          </a:r>
          <a:r>
            <a:rPr lang="en-US" sz="2000" b="1" dirty="0">
              <a:solidFill>
                <a:srgbClr val="000090"/>
              </a:solidFill>
              <a:latin typeface="+mn-lt"/>
            </a:rPr>
            <a:t>pelvic</a:t>
          </a:r>
          <a:r>
            <a:rPr lang="en-US" sz="2000" b="1" dirty="0">
              <a:latin typeface="+mn-lt"/>
            </a:rPr>
            <a:t> or </a:t>
          </a:r>
          <a:r>
            <a:rPr lang="en-US" sz="2000" b="1" dirty="0">
              <a:solidFill>
                <a:srgbClr val="000090"/>
              </a:solidFill>
              <a:latin typeface="+mn-lt"/>
            </a:rPr>
            <a:t>abdominal surgeries</a:t>
          </a:r>
          <a:endParaRPr lang="en-US" sz="2000" b="1" dirty="0">
            <a:latin typeface="+mn-lt"/>
          </a:endParaRPr>
        </a:p>
      </dgm:t>
    </dgm:pt>
    <dgm:pt modelId="{DD5AEC9C-320C-5543-832A-EDC14BC0166B}" type="parTrans" cxnId="{4601BD33-4167-9949-BD25-CACCEFD0C9A9}">
      <dgm:prSet/>
      <dgm:spPr/>
      <dgm:t>
        <a:bodyPr/>
        <a:lstStyle/>
        <a:p>
          <a:endParaRPr lang="en-US"/>
        </a:p>
      </dgm:t>
    </dgm:pt>
    <dgm:pt modelId="{01328C0B-068F-3646-8F1E-B5CEBBAEA9E9}" type="sibTrans" cxnId="{4601BD33-4167-9949-BD25-CACCEFD0C9A9}">
      <dgm:prSet/>
      <dgm:spPr/>
      <dgm:t>
        <a:bodyPr/>
        <a:lstStyle/>
        <a:p>
          <a:endParaRPr lang="en-US"/>
        </a:p>
      </dgm:t>
    </dgm:pt>
    <dgm:pt modelId="{32C3E5A7-6BAD-A54E-9760-22DF4ADB4616}" type="pres">
      <dgm:prSet presAssocID="{98E018AB-A4AB-2845-A76D-28E259F5A0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634327-3A2C-5D4E-B584-AA50D2E7E409}" type="pres">
      <dgm:prSet presAssocID="{140F4B73-5727-3C4E-803F-464E935AFEBF}" presName="root" presStyleCnt="0"/>
      <dgm:spPr/>
    </dgm:pt>
    <dgm:pt modelId="{6C05C074-CAC7-8748-A6B2-03191D4FA60E}" type="pres">
      <dgm:prSet presAssocID="{140F4B73-5727-3C4E-803F-464E935AFEBF}" presName="rootComposite" presStyleCnt="0"/>
      <dgm:spPr/>
    </dgm:pt>
    <dgm:pt modelId="{0CBC475D-E8A3-DE49-9520-57CEF0064D75}" type="pres">
      <dgm:prSet presAssocID="{140F4B73-5727-3C4E-803F-464E935AFEBF}" presName="rootText" presStyleLbl="node1" presStyleIdx="0" presStyleCnt="1" custScaleX="215514" custLinFactNeighborX="1121" custLinFactNeighborY="-69533"/>
      <dgm:spPr/>
    </dgm:pt>
    <dgm:pt modelId="{93CDF9A8-9974-E649-A9EB-6A1944D06CDD}" type="pres">
      <dgm:prSet presAssocID="{140F4B73-5727-3C4E-803F-464E935AFEBF}" presName="rootConnector" presStyleLbl="node1" presStyleIdx="0" presStyleCnt="1"/>
      <dgm:spPr/>
    </dgm:pt>
    <dgm:pt modelId="{6010F88D-FA8C-E24B-8C8E-B6F0807EF1DA}" type="pres">
      <dgm:prSet presAssocID="{140F4B73-5727-3C4E-803F-464E935AFEBF}" presName="childShape" presStyleCnt="0"/>
      <dgm:spPr/>
    </dgm:pt>
    <dgm:pt modelId="{BFA9EBE0-EE12-A44C-975B-C4F1A9E68A0D}" type="pres">
      <dgm:prSet presAssocID="{1F0A344D-BC7E-DD43-A42A-1CBEDFE11D02}" presName="Name13" presStyleLbl="parChTrans1D2" presStyleIdx="0" presStyleCnt="6"/>
      <dgm:spPr/>
    </dgm:pt>
    <dgm:pt modelId="{7D92C8A4-E9B5-4142-B1C3-62CE7A96A285}" type="pres">
      <dgm:prSet presAssocID="{F673050F-C96C-1247-B9C1-95B387C054DA}" presName="childText" presStyleLbl="bgAcc1" presStyleIdx="0" presStyleCnt="6" custScaleX="730140">
        <dgm:presLayoutVars>
          <dgm:bulletEnabled val="1"/>
        </dgm:presLayoutVars>
      </dgm:prSet>
      <dgm:spPr/>
    </dgm:pt>
    <dgm:pt modelId="{455FB48D-C4F2-C64F-B3F3-9B6724E32934}" type="pres">
      <dgm:prSet presAssocID="{96B50C51-DDAB-A54E-8842-1F087935041D}" presName="Name13" presStyleLbl="parChTrans1D2" presStyleIdx="1" presStyleCnt="6"/>
      <dgm:spPr/>
    </dgm:pt>
    <dgm:pt modelId="{24A659DE-2FD4-2145-AA79-CAAE584F6CBC}" type="pres">
      <dgm:prSet presAssocID="{4489F9F5-DC89-1B4A-8917-9E8E2B8D0988}" presName="childText" presStyleLbl="bgAcc1" presStyleIdx="1" presStyleCnt="6" custScaleX="730140">
        <dgm:presLayoutVars>
          <dgm:bulletEnabled val="1"/>
        </dgm:presLayoutVars>
      </dgm:prSet>
      <dgm:spPr/>
    </dgm:pt>
    <dgm:pt modelId="{A8324564-7468-AA44-8A8B-AA7818CFDE9C}" type="pres">
      <dgm:prSet presAssocID="{BE896FD3-B6BA-AB4C-A445-D62FD68A44D6}" presName="Name13" presStyleLbl="parChTrans1D2" presStyleIdx="2" presStyleCnt="6"/>
      <dgm:spPr/>
    </dgm:pt>
    <dgm:pt modelId="{1D2D7460-CE0A-1640-9FB6-D36D5DD5FEC9}" type="pres">
      <dgm:prSet presAssocID="{6452C4F3-3F14-4C4A-AE49-A84E7E832AFF}" presName="childText" presStyleLbl="bgAcc1" presStyleIdx="2" presStyleCnt="6" custScaleX="730140">
        <dgm:presLayoutVars>
          <dgm:bulletEnabled val="1"/>
        </dgm:presLayoutVars>
      </dgm:prSet>
      <dgm:spPr/>
    </dgm:pt>
    <dgm:pt modelId="{7550FE86-F7C5-CB49-902D-000ABF321E60}" type="pres">
      <dgm:prSet presAssocID="{68A39B23-80B5-3D40-8BBB-FD969E89B521}" presName="Name13" presStyleLbl="parChTrans1D2" presStyleIdx="3" presStyleCnt="6"/>
      <dgm:spPr/>
    </dgm:pt>
    <dgm:pt modelId="{84B3DA9D-533F-B745-A037-88B6AB3256DD}" type="pres">
      <dgm:prSet presAssocID="{6D77953A-0AC8-F74F-9CDA-F37363524244}" presName="childText" presStyleLbl="bgAcc1" presStyleIdx="3" presStyleCnt="6" custScaleX="730140">
        <dgm:presLayoutVars>
          <dgm:bulletEnabled val="1"/>
        </dgm:presLayoutVars>
      </dgm:prSet>
      <dgm:spPr/>
    </dgm:pt>
    <dgm:pt modelId="{676AA57A-E1F7-174F-B9E9-53C25F526E4E}" type="pres">
      <dgm:prSet presAssocID="{A5FF18C5-739C-F246-BA4D-21DB06EA58B4}" presName="Name13" presStyleLbl="parChTrans1D2" presStyleIdx="4" presStyleCnt="6"/>
      <dgm:spPr/>
    </dgm:pt>
    <dgm:pt modelId="{DE445363-E831-ED49-BFF4-8B7C9BE63242}" type="pres">
      <dgm:prSet presAssocID="{FF9480C9-3A25-0C4A-A701-935D7C7C3F09}" presName="childText" presStyleLbl="bgAcc1" presStyleIdx="4" presStyleCnt="6" custScaleX="730140">
        <dgm:presLayoutVars>
          <dgm:bulletEnabled val="1"/>
        </dgm:presLayoutVars>
      </dgm:prSet>
      <dgm:spPr/>
    </dgm:pt>
    <dgm:pt modelId="{E55A502B-A22A-FB46-9DA1-8FCA9D9D971F}" type="pres">
      <dgm:prSet presAssocID="{DD5AEC9C-320C-5543-832A-EDC14BC0166B}" presName="Name13" presStyleLbl="parChTrans1D2" presStyleIdx="5" presStyleCnt="6"/>
      <dgm:spPr/>
    </dgm:pt>
    <dgm:pt modelId="{149AA3C5-EC18-0E43-9E79-31788C3DEC32}" type="pres">
      <dgm:prSet presAssocID="{E8970F4B-B95B-674D-83BE-5B0374BD0EEA}" presName="childText" presStyleLbl="bgAcc1" presStyleIdx="5" presStyleCnt="6" custScaleX="730140">
        <dgm:presLayoutVars>
          <dgm:bulletEnabled val="1"/>
        </dgm:presLayoutVars>
      </dgm:prSet>
      <dgm:spPr/>
    </dgm:pt>
  </dgm:ptLst>
  <dgm:cxnLst>
    <dgm:cxn modelId="{98ABEB02-445A-8B4A-A0B3-785591641773}" type="presOf" srcId="{96B50C51-DDAB-A54E-8842-1F087935041D}" destId="{455FB48D-C4F2-C64F-B3F3-9B6724E32934}" srcOrd="0" destOrd="0" presId="urn:microsoft.com/office/officeart/2005/8/layout/hierarchy3"/>
    <dgm:cxn modelId="{565B2904-C328-354F-A785-69815A5171CD}" srcId="{140F4B73-5727-3C4E-803F-464E935AFEBF}" destId="{6D77953A-0AC8-F74F-9CDA-F37363524244}" srcOrd="3" destOrd="0" parTransId="{68A39B23-80B5-3D40-8BBB-FD969E89B521}" sibTransId="{41066AD1-B81D-7141-8B80-D5109E8E2300}"/>
    <dgm:cxn modelId="{553F2015-83FC-3F42-830F-DB4E8DD0CFAE}" srcId="{140F4B73-5727-3C4E-803F-464E935AFEBF}" destId="{4489F9F5-DC89-1B4A-8917-9E8E2B8D0988}" srcOrd="1" destOrd="0" parTransId="{96B50C51-DDAB-A54E-8842-1F087935041D}" sibTransId="{E34EFDC4-6DB4-CD44-9BDA-F57CE28CD039}"/>
    <dgm:cxn modelId="{4277C21E-6583-E545-B793-EA8D8FE99666}" type="presOf" srcId="{140F4B73-5727-3C4E-803F-464E935AFEBF}" destId="{93CDF9A8-9974-E649-A9EB-6A1944D06CDD}" srcOrd="1" destOrd="0" presId="urn:microsoft.com/office/officeart/2005/8/layout/hierarchy3"/>
    <dgm:cxn modelId="{FCE5412C-97CB-8F49-8705-9720C6425306}" type="presOf" srcId="{A5FF18C5-739C-F246-BA4D-21DB06EA58B4}" destId="{676AA57A-E1F7-174F-B9E9-53C25F526E4E}" srcOrd="0" destOrd="0" presId="urn:microsoft.com/office/officeart/2005/8/layout/hierarchy3"/>
    <dgm:cxn modelId="{4601BD33-4167-9949-BD25-CACCEFD0C9A9}" srcId="{140F4B73-5727-3C4E-803F-464E935AFEBF}" destId="{E8970F4B-B95B-674D-83BE-5B0374BD0EEA}" srcOrd="5" destOrd="0" parTransId="{DD5AEC9C-320C-5543-832A-EDC14BC0166B}" sibTransId="{01328C0B-068F-3646-8F1E-B5CEBBAEA9E9}"/>
    <dgm:cxn modelId="{ED7F5E5F-7DD4-9A40-98E7-C705FF4BCAA9}" type="presOf" srcId="{140F4B73-5727-3C4E-803F-464E935AFEBF}" destId="{0CBC475D-E8A3-DE49-9520-57CEF0064D75}" srcOrd="0" destOrd="0" presId="urn:microsoft.com/office/officeart/2005/8/layout/hierarchy3"/>
    <dgm:cxn modelId="{8959A268-C191-F14D-98D0-6ABA5C0E4A27}" srcId="{140F4B73-5727-3C4E-803F-464E935AFEBF}" destId="{F673050F-C96C-1247-B9C1-95B387C054DA}" srcOrd="0" destOrd="0" parTransId="{1F0A344D-BC7E-DD43-A42A-1CBEDFE11D02}" sibTransId="{BC0A5999-26A5-2E4A-82B7-79B2F6083FCE}"/>
    <dgm:cxn modelId="{36EA7F6B-0182-554B-AE65-A512F7A78364}" srcId="{140F4B73-5727-3C4E-803F-464E935AFEBF}" destId="{6452C4F3-3F14-4C4A-AE49-A84E7E832AFF}" srcOrd="2" destOrd="0" parTransId="{BE896FD3-B6BA-AB4C-A445-D62FD68A44D6}" sibTransId="{2C57166E-3209-1045-9828-F27B138112C1}"/>
    <dgm:cxn modelId="{55852876-DF11-934B-9BE4-9AB455F7A46A}" type="presOf" srcId="{98E018AB-A4AB-2845-A76D-28E259F5A0AB}" destId="{32C3E5A7-6BAD-A54E-9760-22DF4ADB4616}" srcOrd="0" destOrd="0" presId="urn:microsoft.com/office/officeart/2005/8/layout/hierarchy3"/>
    <dgm:cxn modelId="{C1CE158F-8C68-DE4A-9C92-3F6BF3F950F9}" type="presOf" srcId="{6452C4F3-3F14-4C4A-AE49-A84E7E832AFF}" destId="{1D2D7460-CE0A-1640-9FB6-D36D5DD5FEC9}" srcOrd="0" destOrd="0" presId="urn:microsoft.com/office/officeart/2005/8/layout/hierarchy3"/>
    <dgm:cxn modelId="{17195B9B-199C-7A48-A457-5EAD7DD2CE87}" srcId="{98E018AB-A4AB-2845-A76D-28E259F5A0AB}" destId="{140F4B73-5727-3C4E-803F-464E935AFEBF}" srcOrd="0" destOrd="0" parTransId="{0BE07C73-539B-6142-B43E-6B9E6D3885FD}" sibTransId="{1539927E-FD9B-6D4F-B0BD-4FE8EF8D594F}"/>
    <dgm:cxn modelId="{E2B000A4-D8E4-5243-8448-C4599BED4D91}" type="presOf" srcId="{6D77953A-0AC8-F74F-9CDA-F37363524244}" destId="{84B3DA9D-533F-B745-A037-88B6AB3256DD}" srcOrd="0" destOrd="0" presId="urn:microsoft.com/office/officeart/2005/8/layout/hierarchy3"/>
    <dgm:cxn modelId="{9618EBA5-7391-F14B-881B-AFFD1B4DCC60}" type="presOf" srcId="{BE896FD3-B6BA-AB4C-A445-D62FD68A44D6}" destId="{A8324564-7468-AA44-8A8B-AA7818CFDE9C}" srcOrd="0" destOrd="0" presId="urn:microsoft.com/office/officeart/2005/8/layout/hierarchy3"/>
    <dgm:cxn modelId="{E4DDF9A5-32B4-CC45-9530-1BCEB9215771}" type="presOf" srcId="{68A39B23-80B5-3D40-8BBB-FD969E89B521}" destId="{7550FE86-F7C5-CB49-902D-000ABF321E60}" srcOrd="0" destOrd="0" presId="urn:microsoft.com/office/officeart/2005/8/layout/hierarchy3"/>
    <dgm:cxn modelId="{1DD500B5-6A11-1D41-AB53-7FD2548E268A}" srcId="{140F4B73-5727-3C4E-803F-464E935AFEBF}" destId="{FF9480C9-3A25-0C4A-A701-935D7C7C3F09}" srcOrd="4" destOrd="0" parTransId="{A5FF18C5-739C-F246-BA4D-21DB06EA58B4}" sibTransId="{1679D4E5-4FC5-E647-92D6-63F8F8279782}"/>
    <dgm:cxn modelId="{E2BD9CB7-F28F-754F-A1BE-14E8ED3DF5EB}" type="presOf" srcId="{DD5AEC9C-320C-5543-832A-EDC14BC0166B}" destId="{E55A502B-A22A-FB46-9DA1-8FCA9D9D971F}" srcOrd="0" destOrd="0" presId="urn:microsoft.com/office/officeart/2005/8/layout/hierarchy3"/>
    <dgm:cxn modelId="{46AFE1C0-61E5-AA45-9B36-E74C91F683FE}" type="presOf" srcId="{F673050F-C96C-1247-B9C1-95B387C054DA}" destId="{7D92C8A4-E9B5-4142-B1C3-62CE7A96A285}" srcOrd="0" destOrd="0" presId="urn:microsoft.com/office/officeart/2005/8/layout/hierarchy3"/>
    <dgm:cxn modelId="{CE86BEDB-EFC7-4340-BA98-94C139252E1B}" type="presOf" srcId="{1F0A344D-BC7E-DD43-A42A-1CBEDFE11D02}" destId="{BFA9EBE0-EE12-A44C-975B-C4F1A9E68A0D}" srcOrd="0" destOrd="0" presId="urn:microsoft.com/office/officeart/2005/8/layout/hierarchy3"/>
    <dgm:cxn modelId="{2C3EE2F4-EAF6-EF43-8BD8-79A01EB83909}" type="presOf" srcId="{4489F9F5-DC89-1B4A-8917-9E8E2B8D0988}" destId="{24A659DE-2FD4-2145-AA79-CAAE584F6CBC}" srcOrd="0" destOrd="0" presId="urn:microsoft.com/office/officeart/2005/8/layout/hierarchy3"/>
    <dgm:cxn modelId="{F30362F6-D48F-4C4E-9B41-32878D1398DC}" type="presOf" srcId="{FF9480C9-3A25-0C4A-A701-935D7C7C3F09}" destId="{DE445363-E831-ED49-BFF4-8B7C9BE63242}" srcOrd="0" destOrd="0" presId="urn:microsoft.com/office/officeart/2005/8/layout/hierarchy3"/>
    <dgm:cxn modelId="{2C5CE1FE-6C74-474A-A6E2-BC283651FB86}" type="presOf" srcId="{E8970F4B-B95B-674D-83BE-5B0374BD0EEA}" destId="{149AA3C5-EC18-0E43-9E79-31788C3DEC32}" srcOrd="0" destOrd="0" presId="urn:microsoft.com/office/officeart/2005/8/layout/hierarchy3"/>
    <dgm:cxn modelId="{BE810512-00A9-E044-A44F-6AE8CE4015E5}" type="presParOf" srcId="{32C3E5A7-6BAD-A54E-9760-22DF4ADB4616}" destId="{3A634327-3A2C-5D4E-B584-AA50D2E7E409}" srcOrd="0" destOrd="0" presId="urn:microsoft.com/office/officeart/2005/8/layout/hierarchy3"/>
    <dgm:cxn modelId="{515DC39E-1DAC-6149-9F84-480FF1DFE9DC}" type="presParOf" srcId="{3A634327-3A2C-5D4E-B584-AA50D2E7E409}" destId="{6C05C074-CAC7-8748-A6B2-03191D4FA60E}" srcOrd="0" destOrd="0" presId="urn:microsoft.com/office/officeart/2005/8/layout/hierarchy3"/>
    <dgm:cxn modelId="{B27ABBA2-5E8A-5741-B6DA-EF3C13950969}" type="presParOf" srcId="{6C05C074-CAC7-8748-A6B2-03191D4FA60E}" destId="{0CBC475D-E8A3-DE49-9520-57CEF0064D75}" srcOrd="0" destOrd="0" presId="urn:microsoft.com/office/officeart/2005/8/layout/hierarchy3"/>
    <dgm:cxn modelId="{104E2323-8CFF-1748-8DF5-2F9FB65BB19F}" type="presParOf" srcId="{6C05C074-CAC7-8748-A6B2-03191D4FA60E}" destId="{93CDF9A8-9974-E649-A9EB-6A1944D06CDD}" srcOrd="1" destOrd="0" presId="urn:microsoft.com/office/officeart/2005/8/layout/hierarchy3"/>
    <dgm:cxn modelId="{6525B7E3-0D9D-B948-911B-8C6C313D4684}" type="presParOf" srcId="{3A634327-3A2C-5D4E-B584-AA50D2E7E409}" destId="{6010F88D-FA8C-E24B-8C8E-B6F0807EF1DA}" srcOrd="1" destOrd="0" presId="urn:microsoft.com/office/officeart/2005/8/layout/hierarchy3"/>
    <dgm:cxn modelId="{06140EA2-E2F0-334C-8993-C115719C284B}" type="presParOf" srcId="{6010F88D-FA8C-E24B-8C8E-B6F0807EF1DA}" destId="{BFA9EBE0-EE12-A44C-975B-C4F1A9E68A0D}" srcOrd="0" destOrd="0" presId="urn:microsoft.com/office/officeart/2005/8/layout/hierarchy3"/>
    <dgm:cxn modelId="{B058F35F-E6A8-8749-92DF-01E0A4B8ADE9}" type="presParOf" srcId="{6010F88D-FA8C-E24B-8C8E-B6F0807EF1DA}" destId="{7D92C8A4-E9B5-4142-B1C3-62CE7A96A285}" srcOrd="1" destOrd="0" presId="urn:microsoft.com/office/officeart/2005/8/layout/hierarchy3"/>
    <dgm:cxn modelId="{9827A0BA-39AB-EB47-88CF-E1A1DB481F51}" type="presParOf" srcId="{6010F88D-FA8C-E24B-8C8E-B6F0807EF1DA}" destId="{455FB48D-C4F2-C64F-B3F3-9B6724E32934}" srcOrd="2" destOrd="0" presId="urn:microsoft.com/office/officeart/2005/8/layout/hierarchy3"/>
    <dgm:cxn modelId="{1AADB859-A043-5446-8A9C-B0280CBDEE51}" type="presParOf" srcId="{6010F88D-FA8C-E24B-8C8E-B6F0807EF1DA}" destId="{24A659DE-2FD4-2145-AA79-CAAE584F6CBC}" srcOrd="3" destOrd="0" presId="urn:microsoft.com/office/officeart/2005/8/layout/hierarchy3"/>
    <dgm:cxn modelId="{C04D6887-A185-3E41-8C8E-35259B93CBAD}" type="presParOf" srcId="{6010F88D-FA8C-E24B-8C8E-B6F0807EF1DA}" destId="{A8324564-7468-AA44-8A8B-AA7818CFDE9C}" srcOrd="4" destOrd="0" presId="urn:microsoft.com/office/officeart/2005/8/layout/hierarchy3"/>
    <dgm:cxn modelId="{9F921093-CB91-8D42-8E10-76C44F14CDBE}" type="presParOf" srcId="{6010F88D-FA8C-E24B-8C8E-B6F0807EF1DA}" destId="{1D2D7460-CE0A-1640-9FB6-D36D5DD5FEC9}" srcOrd="5" destOrd="0" presId="urn:microsoft.com/office/officeart/2005/8/layout/hierarchy3"/>
    <dgm:cxn modelId="{B04B008F-8B0A-194F-86A2-07774FD18475}" type="presParOf" srcId="{6010F88D-FA8C-E24B-8C8E-B6F0807EF1DA}" destId="{7550FE86-F7C5-CB49-902D-000ABF321E60}" srcOrd="6" destOrd="0" presId="urn:microsoft.com/office/officeart/2005/8/layout/hierarchy3"/>
    <dgm:cxn modelId="{1044FB9D-1665-3A48-A6B7-B43B4CAD3170}" type="presParOf" srcId="{6010F88D-FA8C-E24B-8C8E-B6F0807EF1DA}" destId="{84B3DA9D-533F-B745-A037-88B6AB3256DD}" srcOrd="7" destOrd="0" presId="urn:microsoft.com/office/officeart/2005/8/layout/hierarchy3"/>
    <dgm:cxn modelId="{BFB7E027-A237-CD49-9BCF-70944A4AC285}" type="presParOf" srcId="{6010F88D-FA8C-E24B-8C8E-B6F0807EF1DA}" destId="{676AA57A-E1F7-174F-B9E9-53C25F526E4E}" srcOrd="8" destOrd="0" presId="urn:microsoft.com/office/officeart/2005/8/layout/hierarchy3"/>
    <dgm:cxn modelId="{23C922FD-6D19-D848-BECA-4E6CDB30A58A}" type="presParOf" srcId="{6010F88D-FA8C-E24B-8C8E-B6F0807EF1DA}" destId="{DE445363-E831-ED49-BFF4-8B7C9BE63242}" srcOrd="9" destOrd="0" presId="urn:microsoft.com/office/officeart/2005/8/layout/hierarchy3"/>
    <dgm:cxn modelId="{B2D4FED1-86A1-A842-B4F6-33FCA3C16B49}" type="presParOf" srcId="{6010F88D-FA8C-E24B-8C8E-B6F0807EF1DA}" destId="{E55A502B-A22A-FB46-9DA1-8FCA9D9D971F}" srcOrd="10" destOrd="0" presId="urn:microsoft.com/office/officeart/2005/8/layout/hierarchy3"/>
    <dgm:cxn modelId="{3400675A-998B-3744-97D4-CFE2D9336FBB}" type="presParOf" srcId="{6010F88D-FA8C-E24B-8C8E-B6F0807EF1DA}" destId="{149AA3C5-EC18-0E43-9E79-31788C3DEC3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CAA38E-F288-7748-84A4-27B378036206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3C3FBD5-8D03-044E-8933-CD6240FD7C71}">
      <dgm:prSet phldrT="[Text]" custT="1"/>
      <dgm:spPr/>
      <dgm:t>
        <a:bodyPr/>
        <a:lstStyle/>
        <a:p>
          <a:r>
            <a:rPr lang="en-US" sz="4800" b="1" dirty="0">
              <a:solidFill>
                <a:srgbClr val="C00000"/>
              </a:solidFill>
              <a:latin typeface="+mn-lt"/>
            </a:rPr>
            <a:t>IUI vs IVF vs ICSI</a:t>
          </a:r>
          <a:endParaRPr lang="en-US" sz="4800" dirty="0"/>
        </a:p>
      </dgm:t>
    </dgm:pt>
    <dgm:pt modelId="{8D620270-B22A-1F4A-9F20-72C425746D1E}" type="parTrans" cxnId="{6921C6FE-69CF-6C45-BDD9-6B11295D6D85}">
      <dgm:prSet/>
      <dgm:spPr/>
      <dgm:t>
        <a:bodyPr/>
        <a:lstStyle/>
        <a:p>
          <a:endParaRPr lang="en-US"/>
        </a:p>
      </dgm:t>
    </dgm:pt>
    <dgm:pt modelId="{4795F170-EF63-6D4B-8985-415E828B3C36}" type="sibTrans" cxnId="{6921C6FE-69CF-6C45-BDD9-6B11295D6D85}">
      <dgm:prSet/>
      <dgm:spPr/>
      <dgm:t>
        <a:bodyPr/>
        <a:lstStyle/>
        <a:p>
          <a:endParaRPr lang="en-US"/>
        </a:p>
      </dgm:t>
    </dgm:pt>
    <dgm:pt modelId="{1BD615F0-ACD7-DB4F-83C8-DF13E3F4DFDB}" type="asst">
      <dgm:prSet phldrT="[Text]" custT="1"/>
      <dgm:spPr/>
      <dgm:t>
        <a:bodyPr/>
        <a:lstStyle/>
        <a:p>
          <a:pPr>
            <a:buNone/>
          </a:pPr>
          <a:r>
            <a:rPr lang="en-US" sz="2400" b="1" dirty="0">
              <a:solidFill>
                <a:srgbClr val="000090"/>
              </a:solidFill>
            </a:rPr>
            <a:t>There is no perfect answer for          non-male factor or Mild to moderate male factor infertility </a:t>
          </a:r>
          <a:endParaRPr lang="en-US" sz="2400" dirty="0"/>
        </a:p>
      </dgm:t>
    </dgm:pt>
    <dgm:pt modelId="{3AEEE0B5-14F3-5349-A9E1-49F8A67F8C1F}" type="parTrans" cxnId="{7714177C-C681-9C42-B437-A0310DF4FD5A}">
      <dgm:prSet/>
      <dgm:spPr/>
      <dgm:t>
        <a:bodyPr/>
        <a:lstStyle/>
        <a:p>
          <a:endParaRPr lang="en-US"/>
        </a:p>
      </dgm:t>
    </dgm:pt>
    <dgm:pt modelId="{6ACC49E0-14A6-6842-AD3F-39CEDC3CD510}" type="sibTrans" cxnId="{7714177C-C681-9C42-B437-A0310DF4FD5A}">
      <dgm:prSet/>
      <dgm:spPr/>
      <dgm:t>
        <a:bodyPr/>
        <a:lstStyle/>
        <a:p>
          <a:endParaRPr lang="en-US"/>
        </a:p>
      </dgm:t>
    </dgm:pt>
    <dgm:pt modelId="{8095A191-CA29-F546-9D0D-DE567BBD178E}">
      <dgm:prSet phldrT="[Text]" custT="1"/>
      <dgm:spPr/>
      <dgm:t>
        <a:bodyPr/>
        <a:lstStyle/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400" b="1" dirty="0"/>
            <a:t>A good compromise seems to be </a:t>
          </a:r>
        </a:p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400" b="1" dirty="0"/>
            <a:t>IUI  for 4 cycles</a:t>
          </a:r>
          <a:endParaRPr lang="en-US" sz="2400" dirty="0"/>
        </a:p>
      </dgm:t>
    </dgm:pt>
    <dgm:pt modelId="{06730F06-DD57-EC40-B79C-BC701708D1B3}" type="parTrans" cxnId="{E19515AA-CF7D-4B4E-9F78-B676C04F4FCE}">
      <dgm:prSet/>
      <dgm:spPr/>
      <dgm:t>
        <a:bodyPr/>
        <a:lstStyle/>
        <a:p>
          <a:endParaRPr lang="en-US"/>
        </a:p>
      </dgm:t>
    </dgm:pt>
    <dgm:pt modelId="{45DC837C-7530-E74F-8AC6-5E0DBF2E1680}" type="sibTrans" cxnId="{E19515AA-CF7D-4B4E-9F78-B676C04F4FCE}">
      <dgm:prSet/>
      <dgm:spPr/>
      <dgm:t>
        <a:bodyPr/>
        <a:lstStyle/>
        <a:p>
          <a:endParaRPr lang="en-US"/>
        </a:p>
      </dgm:t>
    </dgm:pt>
    <dgm:pt modelId="{643B43EA-2F5F-C84B-B300-D2D71E361974}">
      <dgm:prSet phldrT="[Text]" custT="1"/>
      <dgm:spPr/>
      <dgm:t>
        <a:bodyPr/>
        <a:lstStyle/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400" b="1" dirty="0">
              <a:solidFill>
                <a:srgbClr val="660066"/>
              </a:solidFill>
            </a:rPr>
            <a:t>If no pregnancy proceed with ART</a:t>
          </a:r>
        </a:p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400" b="1" dirty="0"/>
            <a:t>If few good eggs-do ICSI</a:t>
          </a:r>
        </a:p>
      </dgm:t>
    </dgm:pt>
    <dgm:pt modelId="{0D8F1C40-6637-5A4E-BF1B-4C472A3FCE6E}" type="parTrans" cxnId="{DFA2D161-BC38-C348-A491-95C92B9E3BAE}">
      <dgm:prSet/>
      <dgm:spPr/>
      <dgm:t>
        <a:bodyPr/>
        <a:lstStyle/>
        <a:p>
          <a:endParaRPr lang="en-US"/>
        </a:p>
      </dgm:t>
    </dgm:pt>
    <dgm:pt modelId="{89EFC2BD-A545-D946-A67E-847DE781B638}" type="sibTrans" cxnId="{DFA2D161-BC38-C348-A491-95C92B9E3BAE}">
      <dgm:prSet/>
      <dgm:spPr/>
      <dgm:t>
        <a:bodyPr/>
        <a:lstStyle/>
        <a:p>
          <a:endParaRPr lang="en-US"/>
        </a:p>
      </dgm:t>
    </dgm:pt>
    <dgm:pt modelId="{73E37D14-F346-1047-A72C-A1F894636AFF}">
      <dgm:prSet phldrT="[Text]" custT="1"/>
      <dgm:spPr/>
      <dgm:t>
        <a:bodyPr/>
        <a:lstStyle/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400" b="1" dirty="0">
              <a:solidFill>
                <a:srgbClr val="660066"/>
              </a:solidFill>
            </a:rPr>
            <a:t>If no pregnancy proceed with ART</a:t>
          </a:r>
        </a:p>
        <a:p>
          <a:pPr>
            <a:buFont typeface="Arial" charset="0"/>
            <a:buBlip>
              <a:blip xmlns:r="http://schemas.openxmlformats.org/officeDocument/2006/relationships" r:embed="rId1"/>
            </a:buBlip>
          </a:pPr>
          <a:r>
            <a:rPr lang="en-US" sz="2400" b="1" dirty="0"/>
            <a:t>If many eggs-do IVF + ICSI</a:t>
          </a:r>
          <a:endParaRPr lang="en-US" sz="2400" dirty="0"/>
        </a:p>
      </dgm:t>
    </dgm:pt>
    <dgm:pt modelId="{0FADA5DE-4B60-3243-BA4E-069120A2AA02}" type="parTrans" cxnId="{61A5BCEE-B2F0-F948-BCC5-F72A551257BE}">
      <dgm:prSet/>
      <dgm:spPr/>
      <dgm:t>
        <a:bodyPr/>
        <a:lstStyle/>
        <a:p>
          <a:endParaRPr lang="en-US"/>
        </a:p>
      </dgm:t>
    </dgm:pt>
    <dgm:pt modelId="{C630BC9D-46FC-9E46-88AE-0609F83BCEEC}" type="sibTrans" cxnId="{61A5BCEE-B2F0-F948-BCC5-F72A551257BE}">
      <dgm:prSet/>
      <dgm:spPr/>
      <dgm:t>
        <a:bodyPr/>
        <a:lstStyle/>
        <a:p>
          <a:endParaRPr lang="en-US"/>
        </a:p>
      </dgm:t>
    </dgm:pt>
    <dgm:pt modelId="{E188AEE1-795F-8248-87AD-3FCE5F5F9781}" type="pres">
      <dgm:prSet presAssocID="{2FCAA38E-F288-7748-84A4-27B3780362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6C45B2-2B4B-6440-9C77-1794AD640A6C}" type="pres">
      <dgm:prSet presAssocID="{63C3FBD5-8D03-044E-8933-CD6240FD7C71}" presName="hierRoot1" presStyleCnt="0">
        <dgm:presLayoutVars>
          <dgm:hierBranch val="init"/>
        </dgm:presLayoutVars>
      </dgm:prSet>
      <dgm:spPr/>
    </dgm:pt>
    <dgm:pt modelId="{12412E6E-0DC1-6A4F-A86A-B0FE5126BFEB}" type="pres">
      <dgm:prSet presAssocID="{63C3FBD5-8D03-044E-8933-CD6240FD7C71}" presName="rootComposite1" presStyleCnt="0"/>
      <dgm:spPr/>
    </dgm:pt>
    <dgm:pt modelId="{D31D24E8-650C-394E-9B85-3BF564EE2876}" type="pres">
      <dgm:prSet presAssocID="{63C3FBD5-8D03-044E-8933-CD6240FD7C71}" presName="rootText1" presStyleLbl="node0" presStyleIdx="0" presStyleCnt="1" custScaleX="194616">
        <dgm:presLayoutVars>
          <dgm:chPref val="3"/>
        </dgm:presLayoutVars>
      </dgm:prSet>
      <dgm:spPr/>
    </dgm:pt>
    <dgm:pt modelId="{1B5ABC5E-E4E0-9341-86C8-1BC4B1A74E45}" type="pres">
      <dgm:prSet presAssocID="{63C3FBD5-8D03-044E-8933-CD6240FD7C71}" presName="rootConnector1" presStyleLbl="node1" presStyleIdx="0" presStyleCnt="0"/>
      <dgm:spPr/>
    </dgm:pt>
    <dgm:pt modelId="{E2906C25-49F0-5D4C-A345-CA10FFAC8AD0}" type="pres">
      <dgm:prSet presAssocID="{63C3FBD5-8D03-044E-8933-CD6240FD7C71}" presName="hierChild2" presStyleCnt="0"/>
      <dgm:spPr/>
    </dgm:pt>
    <dgm:pt modelId="{7AC5299F-6C43-FA43-9F47-9F66E065828B}" type="pres">
      <dgm:prSet presAssocID="{06730F06-DD57-EC40-B79C-BC701708D1B3}" presName="Name37" presStyleLbl="parChTrans1D2" presStyleIdx="0" presStyleCnt="4"/>
      <dgm:spPr/>
    </dgm:pt>
    <dgm:pt modelId="{1BE75E63-5C1E-C34C-95E6-5CD3541CB627}" type="pres">
      <dgm:prSet presAssocID="{8095A191-CA29-F546-9D0D-DE567BBD178E}" presName="hierRoot2" presStyleCnt="0">
        <dgm:presLayoutVars>
          <dgm:hierBranch val="init"/>
        </dgm:presLayoutVars>
      </dgm:prSet>
      <dgm:spPr/>
    </dgm:pt>
    <dgm:pt modelId="{76186577-8F4E-344D-BFD4-BF59853CFF40}" type="pres">
      <dgm:prSet presAssocID="{8095A191-CA29-F546-9D0D-DE567BBD178E}" presName="rootComposite" presStyleCnt="0"/>
      <dgm:spPr/>
    </dgm:pt>
    <dgm:pt modelId="{3D7A2662-22A0-C34B-8D80-51CB18709FB1}" type="pres">
      <dgm:prSet presAssocID="{8095A191-CA29-F546-9D0D-DE567BBD178E}" presName="rootText" presStyleLbl="node2" presStyleIdx="0" presStyleCnt="3">
        <dgm:presLayoutVars>
          <dgm:chPref val="3"/>
        </dgm:presLayoutVars>
      </dgm:prSet>
      <dgm:spPr/>
    </dgm:pt>
    <dgm:pt modelId="{42749819-BAD0-6242-B66C-325A847A656C}" type="pres">
      <dgm:prSet presAssocID="{8095A191-CA29-F546-9D0D-DE567BBD178E}" presName="rootConnector" presStyleLbl="node2" presStyleIdx="0" presStyleCnt="3"/>
      <dgm:spPr/>
    </dgm:pt>
    <dgm:pt modelId="{087CF4E1-CD13-2347-B931-F19EF93F99FA}" type="pres">
      <dgm:prSet presAssocID="{8095A191-CA29-F546-9D0D-DE567BBD178E}" presName="hierChild4" presStyleCnt="0"/>
      <dgm:spPr/>
    </dgm:pt>
    <dgm:pt modelId="{1F9BF9E4-10E1-394B-AB6F-E98D0ABD1BDD}" type="pres">
      <dgm:prSet presAssocID="{8095A191-CA29-F546-9D0D-DE567BBD178E}" presName="hierChild5" presStyleCnt="0"/>
      <dgm:spPr/>
    </dgm:pt>
    <dgm:pt modelId="{C84F7465-7DD6-404A-845C-475CB7CF6445}" type="pres">
      <dgm:prSet presAssocID="{0D8F1C40-6637-5A4E-BF1B-4C472A3FCE6E}" presName="Name37" presStyleLbl="parChTrans1D2" presStyleIdx="1" presStyleCnt="4"/>
      <dgm:spPr/>
    </dgm:pt>
    <dgm:pt modelId="{1EAB7225-C7D7-9244-9636-78CA744551CA}" type="pres">
      <dgm:prSet presAssocID="{643B43EA-2F5F-C84B-B300-D2D71E361974}" presName="hierRoot2" presStyleCnt="0">
        <dgm:presLayoutVars>
          <dgm:hierBranch val="init"/>
        </dgm:presLayoutVars>
      </dgm:prSet>
      <dgm:spPr/>
    </dgm:pt>
    <dgm:pt modelId="{D79A292D-A1A7-A14A-976D-6BA015A04546}" type="pres">
      <dgm:prSet presAssocID="{643B43EA-2F5F-C84B-B300-D2D71E361974}" presName="rootComposite" presStyleCnt="0"/>
      <dgm:spPr/>
    </dgm:pt>
    <dgm:pt modelId="{DE8748E0-6F3D-CE4B-ABB2-4ED5BBC9BF14}" type="pres">
      <dgm:prSet presAssocID="{643B43EA-2F5F-C84B-B300-D2D71E361974}" presName="rootText" presStyleLbl="node2" presStyleIdx="1" presStyleCnt="3">
        <dgm:presLayoutVars>
          <dgm:chPref val="3"/>
        </dgm:presLayoutVars>
      </dgm:prSet>
      <dgm:spPr/>
    </dgm:pt>
    <dgm:pt modelId="{7B9B05F7-8B45-0C4C-B72F-178D8C9D2837}" type="pres">
      <dgm:prSet presAssocID="{643B43EA-2F5F-C84B-B300-D2D71E361974}" presName="rootConnector" presStyleLbl="node2" presStyleIdx="1" presStyleCnt="3"/>
      <dgm:spPr/>
    </dgm:pt>
    <dgm:pt modelId="{A8A3F928-4866-C242-86F1-881B9F891E7A}" type="pres">
      <dgm:prSet presAssocID="{643B43EA-2F5F-C84B-B300-D2D71E361974}" presName="hierChild4" presStyleCnt="0"/>
      <dgm:spPr/>
    </dgm:pt>
    <dgm:pt modelId="{236A14CF-B13D-C44A-8455-FEBCAC709C54}" type="pres">
      <dgm:prSet presAssocID="{643B43EA-2F5F-C84B-B300-D2D71E361974}" presName="hierChild5" presStyleCnt="0"/>
      <dgm:spPr/>
    </dgm:pt>
    <dgm:pt modelId="{B1154842-877C-F445-9844-5018607C40A6}" type="pres">
      <dgm:prSet presAssocID="{0FADA5DE-4B60-3243-BA4E-069120A2AA02}" presName="Name37" presStyleLbl="parChTrans1D2" presStyleIdx="2" presStyleCnt="4"/>
      <dgm:spPr/>
    </dgm:pt>
    <dgm:pt modelId="{AEB4CC1A-D178-0042-A697-EBE6A1521FCD}" type="pres">
      <dgm:prSet presAssocID="{73E37D14-F346-1047-A72C-A1F894636AFF}" presName="hierRoot2" presStyleCnt="0">
        <dgm:presLayoutVars>
          <dgm:hierBranch val="init"/>
        </dgm:presLayoutVars>
      </dgm:prSet>
      <dgm:spPr/>
    </dgm:pt>
    <dgm:pt modelId="{E7622432-B1D5-4C4A-904B-DC811BA3585C}" type="pres">
      <dgm:prSet presAssocID="{73E37D14-F346-1047-A72C-A1F894636AFF}" presName="rootComposite" presStyleCnt="0"/>
      <dgm:spPr/>
    </dgm:pt>
    <dgm:pt modelId="{CC79A092-B48A-0347-8E65-78E292F2B1CD}" type="pres">
      <dgm:prSet presAssocID="{73E37D14-F346-1047-A72C-A1F894636AFF}" presName="rootText" presStyleLbl="node2" presStyleIdx="2" presStyleCnt="3">
        <dgm:presLayoutVars>
          <dgm:chPref val="3"/>
        </dgm:presLayoutVars>
      </dgm:prSet>
      <dgm:spPr/>
    </dgm:pt>
    <dgm:pt modelId="{0E26AEBB-975E-4640-B45E-1900AC6626AB}" type="pres">
      <dgm:prSet presAssocID="{73E37D14-F346-1047-A72C-A1F894636AFF}" presName="rootConnector" presStyleLbl="node2" presStyleIdx="2" presStyleCnt="3"/>
      <dgm:spPr/>
    </dgm:pt>
    <dgm:pt modelId="{9FF526E3-9E31-114A-8467-0991274BD4F1}" type="pres">
      <dgm:prSet presAssocID="{73E37D14-F346-1047-A72C-A1F894636AFF}" presName="hierChild4" presStyleCnt="0"/>
      <dgm:spPr/>
    </dgm:pt>
    <dgm:pt modelId="{19018035-9CD7-BA4B-B87F-1264C230C861}" type="pres">
      <dgm:prSet presAssocID="{73E37D14-F346-1047-A72C-A1F894636AFF}" presName="hierChild5" presStyleCnt="0"/>
      <dgm:spPr/>
    </dgm:pt>
    <dgm:pt modelId="{6334149A-803E-764D-9186-47BC30505545}" type="pres">
      <dgm:prSet presAssocID="{63C3FBD5-8D03-044E-8933-CD6240FD7C71}" presName="hierChild3" presStyleCnt="0"/>
      <dgm:spPr/>
    </dgm:pt>
    <dgm:pt modelId="{22F075DE-7B97-5440-B211-CD51C2787DE9}" type="pres">
      <dgm:prSet presAssocID="{3AEEE0B5-14F3-5349-A9E1-49F8A67F8C1F}" presName="Name111" presStyleLbl="parChTrans1D2" presStyleIdx="3" presStyleCnt="4"/>
      <dgm:spPr/>
    </dgm:pt>
    <dgm:pt modelId="{6182F1C0-726D-5540-8070-0AD88178CBC4}" type="pres">
      <dgm:prSet presAssocID="{1BD615F0-ACD7-DB4F-83C8-DF13E3F4DFDB}" presName="hierRoot3" presStyleCnt="0">
        <dgm:presLayoutVars>
          <dgm:hierBranch val="init"/>
        </dgm:presLayoutVars>
      </dgm:prSet>
      <dgm:spPr/>
    </dgm:pt>
    <dgm:pt modelId="{A72CABD9-6B23-A147-BF4F-6F5D2A362EBC}" type="pres">
      <dgm:prSet presAssocID="{1BD615F0-ACD7-DB4F-83C8-DF13E3F4DFDB}" presName="rootComposite3" presStyleCnt="0"/>
      <dgm:spPr/>
    </dgm:pt>
    <dgm:pt modelId="{66DFECF7-AC43-5246-96AF-49612920A9CB}" type="pres">
      <dgm:prSet presAssocID="{1BD615F0-ACD7-DB4F-83C8-DF13E3F4DFDB}" presName="rootText3" presStyleLbl="asst1" presStyleIdx="0" presStyleCnt="1" custScaleX="151925">
        <dgm:presLayoutVars>
          <dgm:chPref val="3"/>
        </dgm:presLayoutVars>
      </dgm:prSet>
      <dgm:spPr/>
    </dgm:pt>
    <dgm:pt modelId="{37885355-E7FF-B04E-AABA-F5BC214994A5}" type="pres">
      <dgm:prSet presAssocID="{1BD615F0-ACD7-DB4F-83C8-DF13E3F4DFDB}" presName="rootConnector3" presStyleLbl="asst1" presStyleIdx="0" presStyleCnt="1"/>
      <dgm:spPr/>
    </dgm:pt>
    <dgm:pt modelId="{F047A151-EEE8-DD45-9271-843E395603AE}" type="pres">
      <dgm:prSet presAssocID="{1BD615F0-ACD7-DB4F-83C8-DF13E3F4DFDB}" presName="hierChild6" presStyleCnt="0"/>
      <dgm:spPr/>
    </dgm:pt>
    <dgm:pt modelId="{89C5E465-90D1-7840-A416-F56DDA09DADC}" type="pres">
      <dgm:prSet presAssocID="{1BD615F0-ACD7-DB4F-83C8-DF13E3F4DFDB}" presName="hierChild7" presStyleCnt="0"/>
      <dgm:spPr/>
    </dgm:pt>
  </dgm:ptLst>
  <dgm:cxnLst>
    <dgm:cxn modelId="{2AD2510E-B389-DF48-A1C7-95DBA1071332}" type="presOf" srcId="{643B43EA-2F5F-C84B-B300-D2D71E361974}" destId="{7B9B05F7-8B45-0C4C-B72F-178D8C9D2837}" srcOrd="1" destOrd="0" presId="urn:microsoft.com/office/officeart/2005/8/layout/orgChart1"/>
    <dgm:cxn modelId="{1731541F-CCF6-5A4A-AA13-003A0D2BFBD4}" type="presOf" srcId="{63C3FBD5-8D03-044E-8933-CD6240FD7C71}" destId="{D31D24E8-650C-394E-9B85-3BF564EE2876}" srcOrd="0" destOrd="0" presId="urn:microsoft.com/office/officeart/2005/8/layout/orgChart1"/>
    <dgm:cxn modelId="{0A1E9122-04F7-D443-B87A-CFFA6FE4B16A}" type="presOf" srcId="{73E37D14-F346-1047-A72C-A1F894636AFF}" destId="{CC79A092-B48A-0347-8E65-78E292F2B1CD}" srcOrd="0" destOrd="0" presId="urn:microsoft.com/office/officeart/2005/8/layout/orgChart1"/>
    <dgm:cxn modelId="{626ED23D-66D6-7243-A7BC-4748C85444AF}" type="presOf" srcId="{0D8F1C40-6637-5A4E-BF1B-4C472A3FCE6E}" destId="{C84F7465-7DD6-404A-845C-475CB7CF6445}" srcOrd="0" destOrd="0" presId="urn:microsoft.com/office/officeart/2005/8/layout/orgChart1"/>
    <dgm:cxn modelId="{19ADB24E-DA5F-4245-95C3-61630BE252AE}" type="presOf" srcId="{63C3FBD5-8D03-044E-8933-CD6240FD7C71}" destId="{1B5ABC5E-E4E0-9341-86C8-1BC4B1A74E45}" srcOrd="1" destOrd="0" presId="urn:microsoft.com/office/officeart/2005/8/layout/orgChart1"/>
    <dgm:cxn modelId="{1642C84F-E03E-3C4F-BF2D-5C218367A235}" type="presOf" srcId="{1BD615F0-ACD7-DB4F-83C8-DF13E3F4DFDB}" destId="{37885355-E7FF-B04E-AABA-F5BC214994A5}" srcOrd="1" destOrd="0" presId="urn:microsoft.com/office/officeart/2005/8/layout/orgChart1"/>
    <dgm:cxn modelId="{DFA2D161-BC38-C348-A491-95C92B9E3BAE}" srcId="{63C3FBD5-8D03-044E-8933-CD6240FD7C71}" destId="{643B43EA-2F5F-C84B-B300-D2D71E361974}" srcOrd="2" destOrd="0" parTransId="{0D8F1C40-6637-5A4E-BF1B-4C472A3FCE6E}" sibTransId="{89EFC2BD-A545-D946-A67E-847DE781B638}"/>
    <dgm:cxn modelId="{7714177C-C681-9C42-B437-A0310DF4FD5A}" srcId="{63C3FBD5-8D03-044E-8933-CD6240FD7C71}" destId="{1BD615F0-ACD7-DB4F-83C8-DF13E3F4DFDB}" srcOrd="0" destOrd="0" parTransId="{3AEEE0B5-14F3-5349-A9E1-49F8A67F8C1F}" sibTransId="{6ACC49E0-14A6-6842-AD3F-39CEDC3CD510}"/>
    <dgm:cxn modelId="{F9494C90-0D17-6A4F-981D-A481CABC0927}" type="presOf" srcId="{2FCAA38E-F288-7748-84A4-27B378036206}" destId="{E188AEE1-795F-8248-87AD-3FCE5F5F9781}" srcOrd="0" destOrd="0" presId="urn:microsoft.com/office/officeart/2005/8/layout/orgChart1"/>
    <dgm:cxn modelId="{F2E8359A-A4B0-8D4D-9151-ECBCBCE27611}" type="presOf" srcId="{06730F06-DD57-EC40-B79C-BC701708D1B3}" destId="{7AC5299F-6C43-FA43-9F47-9F66E065828B}" srcOrd="0" destOrd="0" presId="urn:microsoft.com/office/officeart/2005/8/layout/orgChart1"/>
    <dgm:cxn modelId="{4D43D29B-EE8E-C74F-8060-7D3CD4BE3BBA}" type="presOf" srcId="{0FADA5DE-4B60-3243-BA4E-069120A2AA02}" destId="{B1154842-877C-F445-9844-5018607C40A6}" srcOrd="0" destOrd="0" presId="urn:microsoft.com/office/officeart/2005/8/layout/orgChart1"/>
    <dgm:cxn modelId="{E19515AA-CF7D-4B4E-9F78-B676C04F4FCE}" srcId="{63C3FBD5-8D03-044E-8933-CD6240FD7C71}" destId="{8095A191-CA29-F546-9D0D-DE567BBD178E}" srcOrd="1" destOrd="0" parTransId="{06730F06-DD57-EC40-B79C-BC701708D1B3}" sibTransId="{45DC837C-7530-E74F-8AC6-5E0DBF2E1680}"/>
    <dgm:cxn modelId="{813302AC-56CB-7547-AF51-316E8249AED5}" type="presOf" srcId="{8095A191-CA29-F546-9D0D-DE567BBD178E}" destId="{3D7A2662-22A0-C34B-8D80-51CB18709FB1}" srcOrd="0" destOrd="0" presId="urn:microsoft.com/office/officeart/2005/8/layout/orgChart1"/>
    <dgm:cxn modelId="{FA2562B5-805A-8549-8856-7A2A31915917}" type="presOf" srcId="{73E37D14-F346-1047-A72C-A1F894636AFF}" destId="{0E26AEBB-975E-4640-B45E-1900AC6626AB}" srcOrd="1" destOrd="0" presId="urn:microsoft.com/office/officeart/2005/8/layout/orgChart1"/>
    <dgm:cxn modelId="{0B2F8CC5-9E7C-5140-AD11-0B0AE10E3A26}" type="presOf" srcId="{643B43EA-2F5F-C84B-B300-D2D71E361974}" destId="{DE8748E0-6F3D-CE4B-ABB2-4ED5BBC9BF14}" srcOrd="0" destOrd="0" presId="urn:microsoft.com/office/officeart/2005/8/layout/orgChart1"/>
    <dgm:cxn modelId="{7CDB4FCD-40F0-B94A-B3FE-A8667C455933}" type="presOf" srcId="{1BD615F0-ACD7-DB4F-83C8-DF13E3F4DFDB}" destId="{66DFECF7-AC43-5246-96AF-49612920A9CB}" srcOrd="0" destOrd="0" presId="urn:microsoft.com/office/officeart/2005/8/layout/orgChart1"/>
    <dgm:cxn modelId="{61A5BCEE-B2F0-F948-BCC5-F72A551257BE}" srcId="{63C3FBD5-8D03-044E-8933-CD6240FD7C71}" destId="{73E37D14-F346-1047-A72C-A1F894636AFF}" srcOrd="3" destOrd="0" parTransId="{0FADA5DE-4B60-3243-BA4E-069120A2AA02}" sibTransId="{C630BC9D-46FC-9E46-88AE-0609F83BCEEC}"/>
    <dgm:cxn modelId="{30B814F4-5E7C-4A45-84C5-5D2C4CCF56C5}" type="presOf" srcId="{3AEEE0B5-14F3-5349-A9E1-49F8A67F8C1F}" destId="{22F075DE-7B97-5440-B211-CD51C2787DE9}" srcOrd="0" destOrd="0" presId="urn:microsoft.com/office/officeart/2005/8/layout/orgChart1"/>
    <dgm:cxn modelId="{BD4E99FC-B297-BC42-B5F6-CFD1EDE4492B}" type="presOf" srcId="{8095A191-CA29-F546-9D0D-DE567BBD178E}" destId="{42749819-BAD0-6242-B66C-325A847A656C}" srcOrd="1" destOrd="0" presId="urn:microsoft.com/office/officeart/2005/8/layout/orgChart1"/>
    <dgm:cxn modelId="{6921C6FE-69CF-6C45-BDD9-6B11295D6D85}" srcId="{2FCAA38E-F288-7748-84A4-27B378036206}" destId="{63C3FBD5-8D03-044E-8933-CD6240FD7C71}" srcOrd="0" destOrd="0" parTransId="{8D620270-B22A-1F4A-9F20-72C425746D1E}" sibTransId="{4795F170-EF63-6D4B-8985-415E828B3C36}"/>
    <dgm:cxn modelId="{F0F6E34E-64A8-074D-8D36-41B0FD5D327A}" type="presParOf" srcId="{E188AEE1-795F-8248-87AD-3FCE5F5F9781}" destId="{E06C45B2-2B4B-6440-9C77-1794AD640A6C}" srcOrd="0" destOrd="0" presId="urn:microsoft.com/office/officeart/2005/8/layout/orgChart1"/>
    <dgm:cxn modelId="{4D4597A8-F417-BE45-A3FB-DA77A6171ED7}" type="presParOf" srcId="{E06C45B2-2B4B-6440-9C77-1794AD640A6C}" destId="{12412E6E-0DC1-6A4F-A86A-B0FE5126BFEB}" srcOrd="0" destOrd="0" presId="urn:microsoft.com/office/officeart/2005/8/layout/orgChart1"/>
    <dgm:cxn modelId="{9EEF733A-60BA-B54F-B40D-AB30A621BDA9}" type="presParOf" srcId="{12412E6E-0DC1-6A4F-A86A-B0FE5126BFEB}" destId="{D31D24E8-650C-394E-9B85-3BF564EE2876}" srcOrd="0" destOrd="0" presId="urn:microsoft.com/office/officeart/2005/8/layout/orgChart1"/>
    <dgm:cxn modelId="{3D22BB69-683C-A346-B3C5-A0BD68547F75}" type="presParOf" srcId="{12412E6E-0DC1-6A4F-A86A-B0FE5126BFEB}" destId="{1B5ABC5E-E4E0-9341-86C8-1BC4B1A74E45}" srcOrd="1" destOrd="0" presId="urn:microsoft.com/office/officeart/2005/8/layout/orgChart1"/>
    <dgm:cxn modelId="{7EBAE3EB-FE80-2D44-9B2A-C63BD652718A}" type="presParOf" srcId="{E06C45B2-2B4B-6440-9C77-1794AD640A6C}" destId="{E2906C25-49F0-5D4C-A345-CA10FFAC8AD0}" srcOrd="1" destOrd="0" presId="urn:microsoft.com/office/officeart/2005/8/layout/orgChart1"/>
    <dgm:cxn modelId="{79B7A717-472C-0745-9CB2-80FDEF8DB76C}" type="presParOf" srcId="{E2906C25-49F0-5D4C-A345-CA10FFAC8AD0}" destId="{7AC5299F-6C43-FA43-9F47-9F66E065828B}" srcOrd="0" destOrd="0" presId="urn:microsoft.com/office/officeart/2005/8/layout/orgChart1"/>
    <dgm:cxn modelId="{B2ED3B6E-16E3-6846-AF26-784C90274580}" type="presParOf" srcId="{E2906C25-49F0-5D4C-A345-CA10FFAC8AD0}" destId="{1BE75E63-5C1E-C34C-95E6-5CD3541CB627}" srcOrd="1" destOrd="0" presId="urn:microsoft.com/office/officeart/2005/8/layout/orgChart1"/>
    <dgm:cxn modelId="{50046A4F-ABF7-B64A-A5CF-6965327855EF}" type="presParOf" srcId="{1BE75E63-5C1E-C34C-95E6-5CD3541CB627}" destId="{76186577-8F4E-344D-BFD4-BF59853CFF40}" srcOrd="0" destOrd="0" presId="urn:microsoft.com/office/officeart/2005/8/layout/orgChart1"/>
    <dgm:cxn modelId="{7357248C-163C-C343-8543-F8B9A27996C5}" type="presParOf" srcId="{76186577-8F4E-344D-BFD4-BF59853CFF40}" destId="{3D7A2662-22A0-C34B-8D80-51CB18709FB1}" srcOrd="0" destOrd="0" presId="urn:microsoft.com/office/officeart/2005/8/layout/orgChart1"/>
    <dgm:cxn modelId="{1F969713-8D88-3046-86DA-EA8868011FD5}" type="presParOf" srcId="{76186577-8F4E-344D-BFD4-BF59853CFF40}" destId="{42749819-BAD0-6242-B66C-325A847A656C}" srcOrd="1" destOrd="0" presId="urn:microsoft.com/office/officeart/2005/8/layout/orgChart1"/>
    <dgm:cxn modelId="{EA98F8DE-FCC6-364E-9277-91388F3E32FD}" type="presParOf" srcId="{1BE75E63-5C1E-C34C-95E6-5CD3541CB627}" destId="{087CF4E1-CD13-2347-B931-F19EF93F99FA}" srcOrd="1" destOrd="0" presId="urn:microsoft.com/office/officeart/2005/8/layout/orgChart1"/>
    <dgm:cxn modelId="{093B4242-A8F3-F84D-8466-CF69C19837A7}" type="presParOf" srcId="{1BE75E63-5C1E-C34C-95E6-5CD3541CB627}" destId="{1F9BF9E4-10E1-394B-AB6F-E98D0ABD1BDD}" srcOrd="2" destOrd="0" presId="urn:microsoft.com/office/officeart/2005/8/layout/orgChart1"/>
    <dgm:cxn modelId="{A88F23D2-3E94-7B4B-AF15-BE7744B62D79}" type="presParOf" srcId="{E2906C25-49F0-5D4C-A345-CA10FFAC8AD0}" destId="{C84F7465-7DD6-404A-845C-475CB7CF6445}" srcOrd="2" destOrd="0" presId="urn:microsoft.com/office/officeart/2005/8/layout/orgChart1"/>
    <dgm:cxn modelId="{19B70C76-8C7A-C64C-A2C6-CEE092B59486}" type="presParOf" srcId="{E2906C25-49F0-5D4C-A345-CA10FFAC8AD0}" destId="{1EAB7225-C7D7-9244-9636-78CA744551CA}" srcOrd="3" destOrd="0" presId="urn:microsoft.com/office/officeart/2005/8/layout/orgChart1"/>
    <dgm:cxn modelId="{007D7724-9467-D742-9CCC-BFC074EEE98D}" type="presParOf" srcId="{1EAB7225-C7D7-9244-9636-78CA744551CA}" destId="{D79A292D-A1A7-A14A-976D-6BA015A04546}" srcOrd="0" destOrd="0" presId="urn:microsoft.com/office/officeart/2005/8/layout/orgChart1"/>
    <dgm:cxn modelId="{6219CE0F-A34B-B04B-BB19-B83E51DB0383}" type="presParOf" srcId="{D79A292D-A1A7-A14A-976D-6BA015A04546}" destId="{DE8748E0-6F3D-CE4B-ABB2-4ED5BBC9BF14}" srcOrd="0" destOrd="0" presId="urn:microsoft.com/office/officeart/2005/8/layout/orgChart1"/>
    <dgm:cxn modelId="{9B6CE885-C2F5-7445-AFA8-15A61D9CB068}" type="presParOf" srcId="{D79A292D-A1A7-A14A-976D-6BA015A04546}" destId="{7B9B05F7-8B45-0C4C-B72F-178D8C9D2837}" srcOrd="1" destOrd="0" presId="urn:microsoft.com/office/officeart/2005/8/layout/orgChart1"/>
    <dgm:cxn modelId="{82307741-360E-7D49-9E50-4D97C48B35AB}" type="presParOf" srcId="{1EAB7225-C7D7-9244-9636-78CA744551CA}" destId="{A8A3F928-4866-C242-86F1-881B9F891E7A}" srcOrd="1" destOrd="0" presId="urn:microsoft.com/office/officeart/2005/8/layout/orgChart1"/>
    <dgm:cxn modelId="{5D5BE3A5-6582-0945-A1AE-7DD0DB34A067}" type="presParOf" srcId="{1EAB7225-C7D7-9244-9636-78CA744551CA}" destId="{236A14CF-B13D-C44A-8455-FEBCAC709C54}" srcOrd="2" destOrd="0" presId="urn:microsoft.com/office/officeart/2005/8/layout/orgChart1"/>
    <dgm:cxn modelId="{B0D7D7A1-DF2C-8F45-8B83-CD7DFA9E686B}" type="presParOf" srcId="{E2906C25-49F0-5D4C-A345-CA10FFAC8AD0}" destId="{B1154842-877C-F445-9844-5018607C40A6}" srcOrd="4" destOrd="0" presId="urn:microsoft.com/office/officeart/2005/8/layout/orgChart1"/>
    <dgm:cxn modelId="{6F19D706-0CD4-9146-BE85-4CD9B145417F}" type="presParOf" srcId="{E2906C25-49F0-5D4C-A345-CA10FFAC8AD0}" destId="{AEB4CC1A-D178-0042-A697-EBE6A1521FCD}" srcOrd="5" destOrd="0" presId="urn:microsoft.com/office/officeart/2005/8/layout/orgChart1"/>
    <dgm:cxn modelId="{4D3ED8ED-995B-1840-8BCE-78A66A3D7BEF}" type="presParOf" srcId="{AEB4CC1A-D178-0042-A697-EBE6A1521FCD}" destId="{E7622432-B1D5-4C4A-904B-DC811BA3585C}" srcOrd="0" destOrd="0" presId="urn:microsoft.com/office/officeart/2005/8/layout/orgChart1"/>
    <dgm:cxn modelId="{59E538DE-E1B3-004B-8ACC-2885690EF63E}" type="presParOf" srcId="{E7622432-B1D5-4C4A-904B-DC811BA3585C}" destId="{CC79A092-B48A-0347-8E65-78E292F2B1CD}" srcOrd="0" destOrd="0" presId="urn:microsoft.com/office/officeart/2005/8/layout/orgChart1"/>
    <dgm:cxn modelId="{45E410E6-AEB4-1A48-8A84-D8CE8C541EEA}" type="presParOf" srcId="{E7622432-B1D5-4C4A-904B-DC811BA3585C}" destId="{0E26AEBB-975E-4640-B45E-1900AC6626AB}" srcOrd="1" destOrd="0" presId="urn:microsoft.com/office/officeart/2005/8/layout/orgChart1"/>
    <dgm:cxn modelId="{DAEE744C-55B0-254C-98DF-5135BF93EF32}" type="presParOf" srcId="{AEB4CC1A-D178-0042-A697-EBE6A1521FCD}" destId="{9FF526E3-9E31-114A-8467-0991274BD4F1}" srcOrd="1" destOrd="0" presId="urn:microsoft.com/office/officeart/2005/8/layout/orgChart1"/>
    <dgm:cxn modelId="{E66318A5-E0AF-4548-897B-7F4750527586}" type="presParOf" srcId="{AEB4CC1A-D178-0042-A697-EBE6A1521FCD}" destId="{19018035-9CD7-BA4B-B87F-1264C230C861}" srcOrd="2" destOrd="0" presId="urn:microsoft.com/office/officeart/2005/8/layout/orgChart1"/>
    <dgm:cxn modelId="{903755A0-894A-5A4A-9AA4-2AAC595620F9}" type="presParOf" srcId="{E06C45B2-2B4B-6440-9C77-1794AD640A6C}" destId="{6334149A-803E-764D-9186-47BC30505545}" srcOrd="2" destOrd="0" presId="urn:microsoft.com/office/officeart/2005/8/layout/orgChart1"/>
    <dgm:cxn modelId="{BAF31F44-13FF-A442-8566-3309DC5604FC}" type="presParOf" srcId="{6334149A-803E-764D-9186-47BC30505545}" destId="{22F075DE-7B97-5440-B211-CD51C2787DE9}" srcOrd="0" destOrd="0" presId="urn:microsoft.com/office/officeart/2005/8/layout/orgChart1"/>
    <dgm:cxn modelId="{2532A95B-3E39-6D4D-82B3-AA916C6BF2D1}" type="presParOf" srcId="{6334149A-803E-764D-9186-47BC30505545}" destId="{6182F1C0-726D-5540-8070-0AD88178CBC4}" srcOrd="1" destOrd="0" presId="urn:microsoft.com/office/officeart/2005/8/layout/orgChart1"/>
    <dgm:cxn modelId="{BFEDE41A-2BD2-E847-BB21-3FE1C0418D97}" type="presParOf" srcId="{6182F1C0-726D-5540-8070-0AD88178CBC4}" destId="{A72CABD9-6B23-A147-BF4F-6F5D2A362EBC}" srcOrd="0" destOrd="0" presId="urn:microsoft.com/office/officeart/2005/8/layout/orgChart1"/>
    <dgm:cxn modelId="{FA919018-BBA6-7743-9A7F-D0B6E0A58495}" type="presParOf" srcId="{A72CABD9-6B23-A147-BF4F-6F5D2A362EBC}" destId="{66DFECF7-AC43-5246-96AF-49612920A9CB}" srcOrd="0" destOrd="0" presId="urn:microsoft.com/office/officeart/2005/8/layout/orgChart1"/>
    <dgm:cxn modelId="{0E2A6798-BD72-014D-98E4-F182321123A2}" type="presParOf" srcId="{A72CABD9-6B23-A147-BF4F-6F5D2A362EBC}" destId="{37885355-E7FF-B04E-AABA-F5BC214994A5}" srcOrd="1" destOrd="0" presId="urn:microsoft.com/office/officeart/2005/8/layout/orgChart1"/>
    <dgm:cxn modelId="{2C0984AB-931D-9F4F-8052-6D0AF6B1FB8E}" type="presParOf" srcId="{6182F1C0-726D-5540-8070-0AD88178CBC4}" destId="{F047A151-EEE8-DD45-9271-843E395603AE}" srcOrd="1" destOrd="0" presId="urn:microsoft.com/office/officeart/2005/8/layout/orgChart1"/>
    <dgm:cxn modelId="{B999C071-25F4-1C4C-9BAC-FCBEF90FBEAE}" type="presParOf" srcId="{6182F1C0-726D-5540-8070-0AD88178CBC4}" destId="{89C5E465-90D1-7840-A416-F56DDA09DA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2176-8098-FA4F-BF65-D38752BF4882}">
      <dsp:nvSpPr>
        <dsp:cNvPr id="0" name=""/>
        <dsp:cNvSpPr/>
      </dsp:nvSpPr>
      <dsp:spPr>
        <a:xfrm>
          <a:off x="16" y="0"/>
          <a:ext cx="3555131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rgbClr val="0113AD"/>
              </a:solidFill>
              <a:latin typeface="Calibri Regular"/>
              <a:cs typeface="Comic Sans MS"/>
            </a:rPr>
            <a:t>Medical Rx</a:t>
          </a:r>
        </a:p>
      </dsp:txBody>
      <dsp:txXfrm>
        <a:off x="16" y="0"/>
        <a:ext cx="3555131" cy="2057400"/>
      </dsp:txXfrm>
    </dsp:sp>
    <dsp:sp modelId="{D65397BD-D28A-B04C-9F8C-E75D85C1548A}">
      <dsp:nvSpPr>
        <dsp:cNvPr id="0" name=""/>
        <dsp:cNvSpPr/>
      </dsp:nvSpPr>
      <dsp:spPr>
        <a:xfrm>
          <a:off x="291153" y="1653026"/>
          <a:ext cx="2844105" cy="425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GnRh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303604" y="1665477"/>
        <a:ext cx="2819203" cy="400208"/>
      </dsp:txXfrm>
    </dsp:sp>
    <dsp:sp modelId="{612C0D45-C215-504A-841D-28539720A6A8}">
      <dsp:nvSpPr>
        <dsp:cNvPr id="0" name=""/>
        <dsp:cNvSpPr/>
      </dsp:nvSpPr>
      <dsp:spPr>
        <a:xfrm>
          <a:off x="356880" y="2276253"/>
          <a:ext cx="2844105" cy="649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Gonadotropins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375910" y="2295283"/>
        <a:ext cx="2806045" cy="611658"/>
      </dsp:txXfrm>
    </dsp:sp>
    <dsp:sp modelId="{AACBDA73-05D2-3040-9023-29CFD581D0CC}">
      <dsp:nvSpPr>
        <dsp:cNvPr id="0" name=""/>
        <dsp:cNvSpPr/>
      </dsp:nvSpPr>
      <dsp:spPr>
        <a:xfrm>
          <a:off x="356880" y="3135977"/>
          <a:ext cx="2844105" cy="86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Anti-estrogen therapy – CC, Tamoxifen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382175" y="3161272"/>
        <a:ext cx="2793515" cy="813035"/>
      </dsp:txXfrm>
    </dsp:sp>
    <dsp:sp modelId="{AF1E306B-08D4-E643-8003-B253F6BBFBE3}">
      <dsp:nvSpPr>
        <dsp:cNvPr id="0" name=""/>
        <dsp:cNvSpPr/>
      </dsp:nvSpPr>
      <dsp:spPr>
        <a:xfrm>
          <a:off x="356880" y="4251566"/>
          <a:ext cx="2844105" cy="649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Androgens – Mesterolone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375910" y="4270596"/>
        <a:ext cx="2806045" cy="611658"/>
      </dsp:txXfrm>
    </dsp:sp>
    <dsp:sp modelId="{1BF7FE1E-F298-674F-A0AB-44F4FDD3AABF}">
      <dsp:nvSpPr>
        <dsp:cNvPr id="0" name=""/>
        <dsp:cNvSpPr/>
      </dsp:nvSpPr>
      <dsp:spPr>
        <a:xfrm>
          <a:off x="356880" y="5045772"/>
          <a:ext cx="2844105" cy="146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Support sperm capability for fertilization Vitalizers: l-carnitine, CoQ10  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399904" y="5088796"/>
        <a:ext cx="2758057" cy="1382907"/>
      </dsp:txXfrm>
    </dsp:sp>
    <dsp:sp modelId="{4CA2A4B6-F333-644D-B986-E710AC7EAB33}">
      <dsp:nvSpPr>
        <dsp:cNvPr id="0" name=""/>
        <dsp:cNvSpPr/>
      </dsp:nvSpPr>
      <dsp:spPr>
        <a:xfrm>
          <a:off x="3823134" y="0"/>
          <a:ext cx="3555131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rgbClr val="0113AD"/>
              </a:solidFill>
              <a:latin typeface="Calibri Regular"/>
              <a:cs typeface="Comic Sans MS"/>
            </a:rPr>
            <a:t>Surgical RX</a:t>
          </a:r>
        </a:p>
      </dsp:txBody>
      <dsp:txXfrm>
        <a:off x="3823134" y="0"/>
        <a:ext cx="3555131" cy="2057400"/>
      </dsp:txXfrm>
    </dsp:sp>
    <dsp:sp modelId="{65FEE429-56D8-BA4E-AA47-D12F817688BC}">
      <dsp:nvSpPr>
        <dsp:cNvPr id="0" name=""/>
        <dsp:cNvSpPr/>
      </dsp:nvSpPr>
      <dsp:spPr>
        <a:xfrm>
          <a:off x="4178647" y="1699744"/>
          <a:ext cx="2844105" cy="9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Varicocele ligation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4205359" y="1726456"/>
        <a:ext cx="2790681" cy="858576"/>
      </dsp:txXfrm>
    </dsp:sp>
    <dsp:sp modelId="{CC8958E8-7720-FB47-BBB0-D7E259BD21D7}">
      <dsp:nvSpPr>
        <dsp:cNvPr id="0" name=""/>
        <dsp:cNvSpPr/>
      </dsp:nvSpPr>
      <dsp:spPr>
        <a:xfrm>
          <a:off x="4178647" y="2817351"/>
          <a:ext cx="2844105" cy="9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Microsurgical repair of vasal obstruction 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4205359" y="2844063"/>
        <a:ext cx="2790681" cy="858576"/>
      </dsp:txXfrm>
    </dsp:sp>
    <dsp:sp modelId="{8DA69F79-F61F-6C4A-8DD7-CF9FF269258C}">
      <dsp:nvSpPr>
        <dsp:cNvPr id="0" name=""/>
        <dsp:cNvSpPr/>
      </dsp:nvSpPr>
      <dsp:spPr>
        <a:xfrm>
          <a:off x="4178647" y="3869659"/>
          <a:ext cx="2844105" cy="9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Epididymal obstruction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4205359" y="3896371"/>
        <a:ext cx="2790681" cy="858576"/>
      </dsp:txXfrm>
    </dsp:sp>
    <dsp:sp modelId="{743EB627-8EEC-8A49-B2D3-7A7BE653DDD7}">
      <dsp:nvSpPr>
        <dsp:cNvPr id="0" name=""/>
        <dsp:cNvSpPr/>
      </dsp:nvSpPr>
      <dsp:spPr>
        <a:xfrm>
          <a:off x="4178647" y="5101552"/>
          <a:ext cx="2844105" cy="1297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Regular"/>
              <a:cs typeface="Comic Sans MS"/>
            </a:rPr>
            <a:t>Transurethral resection of the ejaculatory ducts (TURED)                                  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4216656" y="5139561"/>
        <a:ext cx="2768087" cy="1221694"/>
      </dsp:txXfrm>
    </dsp:sp>
    <dsp:sp modelId="{0E99C2F0-A321-874A-B452-E2A3405DBF7D}">
      <dsp:nvSpPr>
        <dsp:cNvPr id="0" name=""/>
        <dsp:cNvSpPr/>
      </dsp:nvSpPr>
      <dsp:spPr>
        <a:xfrm>
          <a:off x="7644900" y="0"/>
          <a:ext cx="3555131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0113AD"/>
              </a:solidFill>
              <a:latin typeface="Calibri Regular"/>
              <a:cs typeface="Comic Sans MS"/>
            </a:rPr>
            <a:t>Assisted</a:t>
          </a:r>
          <a:r>
            <a:rPr lang="en-US" sz="3200" b="1" i="0" kern="1200" baseline="0" dirty="0">
              <a:solidFill>
                <a:srgbClr val="0113AD"/>
              </a:solidFill>
              <a:latin typeface="Calibri Regular"/>
              <a:cs typeface="Comic Sans MS"/>
            </a:rPr>
            <a:t> Reproduction</a:t>
          </a:r>
        </a:p>
      </dsp:txBody>
      <dsp:txXfrm>
        <a:off x="7644900" y="0"/>
        <a:ext cx="3555131" cy="2057400"/>
      </dsp:txXfrm>
    </dsp:sp>
    <dsp:sp modelId="{E61F719C-47F4-7A4A-ADE0-76E166ABCC72}">
      <dsp:nvSpPr>
        <dsp:cNvPr id="0" name=""/>
        <dsp:cNvSpPr/>
      </dsp:nvSpPr>
      <dsp:spPr>
        <a:xfrm>
          <a:off x="7858848" y="3911589"/>
          <a:ext cx="3096064" cy="24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B00D4"/>
              </a:solidFill>
              <a:latin typeface="Calibri Regular"/>
              <a:cs typeface="Comic Sans MS"/>
            </a:rPr>
            <a:t>Third party Reproduction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Donor Insemination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B00D4"/>
              </a:solidFill>
              <a:latin typeface="Calibri Regular"/>
              <a:cs typeface="Comic Sans MS"/>
            </a:rPr>
            <a:t>Adoption</a:t>
          </a:r>
        </a:p>
      </dsp:txBody>
      <dsp:txXfrm>
        <a:off x="7931022" y="3983763"/>
        <a:ext cx="2951716" cy="2319851"/>
      </dsp:txXfrm>
    </dsp:sp>
    <dsp:sp modelId="{3DC667D6-CDD5-2342-B1BF-61677267A610}">
      <dsp:nvSpPr>
        <dsp:cNvPr id="0" name=""/>
        <dsp:cNvSpPr/>
      </dsp:nvSpPr>
      <dsp:spPr>
        <a:xfrm>
          <a:off x="7824292" y="1733238"/>
          <a:ext cx="3152548" cy="172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Calibri Regular"/>
              <a:cs typeface="Comic Sans MS"/>
            </a:rPr>
            <a:t>IUI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Calibri Regular"/>
              <a:cs typeface="Comic Sans MS"/>
            </a:rPr>
            <a:t>IVF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Calibri Regular"/>
              <a:cs typeface="Comic Sans MS"/>
            </a:rPr>
            <a:t>ICSI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Calibri Regular"/>
              <a:cs typeface="Comic Sans MS"/>
            </a:rPr>
            <a:t>PESA/TESA ICSI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7874846" y="1783792"/>
        <a:ext cx="3051440" cy="16249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47092-9919-7147-B391-15E6348E1797}">
      <dsp:nvSpPr>
        <dsp:cNvPr id="0" name=""/>
        <dsp:cNvSpPr/>
      </dsp:nvSpPr>
      <dsp:spPr>
        <a:xfrm>
          <a:off x="5960240" y="648398"/>
          <a:ext cx="135759" cy="892005"/>
        </a:xfrm>
        <a:custGeom>
          <a:avLst/>
          <a:gdLst/>
          <a:ahLst/>
          <a:cxnLst/>
          <a:rect l="0" t="0" r="0" b="0"/>
          <a:pathLst>
            <a:path>
              <a:moveTo>
                <a:pt x="135759" y="0"/>
              </a:moveTo>
              <a:lnTo>
                <a:pt x="135759" y="892005"/>
              </a:lnTo>
              <a:lnTo>
                <a:pt x="0" y="892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5C888-E4C9-394E-BDDC-9F4F426ABE00}">
      <dsp:nvSpPr>
        <dsp:cNvPr id="0" name=""/>
        <dsp:cNvSpPr/>
      </dsp:nvSpPr>
      <dsp:spPr>
        <a:xfrm>
          <a:off x="6096000" y="648398"/>
          <a:ext cx="3762888" cy="178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251"/>
              </a:lnTo>
              <a:lnTo>
                <a:pt x="3762888" y="1648251"/>
              </a:lnTo>
              <a:lnTo>
                <a:pt x="3762888" y="1784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50D74-0121-1547-90A4-41C4CC992538}">
      <dsp:nvSpPr>
        <dsp:cNvPr id="0" name=""/>
        <dsp:cNvSpPr/>
      </dsp:nvSpPr>
      <dsp:spPr>
        <a:xfrm>
          <a:off x="6028959" y="648398"/>
          <a:ext cx="91440" cy="1784011"/>
        </a:xfrm>
        <a:custGeom>
          <a:avLst/>
          <a:gdLst/>
          <a:ahLst/>
          <a:cxnLst/>
          <a:rect l="0" t="0" r="0" b="0"/>
          <a:pathLst>
            <a:path>
              <a:moveTo>
                <a:pt x="67040" y="0"/>
              </a:moveTo>
              <a:lnTo>
                <a:pt x="67040" y="1648251"/>
              </a:lnTo>
              <a:lnTo>
                <a:pt x="45720" y="1648251"/>
              </a:lnTo>
              <a:lnTo>
                <a:pt x="45720" y="1784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F4E3B-F53A-634A-8EA4-FC98E02A2A53}">
      <dsp:nvSpPr>
        <dsp:cNvPr id="0" name=""/>
        <dsp:cNvSpPr/>
      </dsp:nvSpPr>
      <dsp:spPr>
        <a:xfrm>
          <a:off x="2311791" y="648398"/>
          <a:ext cx="3784208" cy="1784011"/>
        </a:xfrm>
        <a:custGeom>
          <a:avLst/>
          <a:gdLst/>
          <a:ahLst/>
          <a:cxnLst/>
          <a:rect l="0" t="0" r="0" b="0"/>
          <a:pathLst>
            <a:path>
              <a:moveTo>
                <a:pt x="3784208" y="0"/>
              </a:moveTo>
              <a:lnTo>
                <a:pt x="3784208" y="1648251"/>
              </a:lnTo>
              <a:lnTo>
                <a:pt x="0" y="1648251"/>
              </a:lnTo>
              <a:lnTo>
                <a:pt x="0" y="1784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02445-75CC-AB4C-AC67-9DB0425A93BE}">
      <dsp:nvSpPr>
        <dsp:cNvPr id="0" name=""/>
        <dsp:cNvSpPr/>
      </dsp:nvSpPr>
      <dsp:spPr>
        <a:xfrm>
          <a:off x="4564520" y="1926"/>
          <a:ext cx="3062959" cy="64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Azoospermia</a:t>
          </a:r>
        </a:p>
      </dsp:txBody>
      <dsp:txXfrm>
        <a:off x="4564520" y="1926"/>
        <a:ext cx="3062959" cy="646472"/>
      </dsp:txXfrm>
    </dsp:sp>
    <dsp:sp modelId="{F84E2DDC-7440-8F4F-B56C-595593A3D746}">
      <dsp:nvSpPr>
        <dsp:cNvPr id="0" name=""/>
        <dsp:cNvSpPr/>
      </dsp:nvSpPr>
      <dsp:spPr>
        <a:xfrm>
          <a:off x="423109" y="2432410"/>
          <a:ext cx="3777362" cy="64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Testicular Volume Normal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FSH, LH and Testosterone Normal</a:t>
          </a:r>
        </a:p>
      </dsp:txBody>
      <dsp:txXfrm>
        <a:off x="423109" y="2432410"/>
        <a:ext cx="3777362" cy="646472"/>
      </dsp:txXfrm>
    </dsp:sp>
    <dsp:sp modelId="{9B117764-4342-1F40-8127-9C4F6C339743}">
      <dsp:nvSpPr>
        <dsp:cNvPr id="0" name=""/>
        <dsp:cNvSpPr/>
      </dsp:nvSpPr>
      <dsp:spPr>
        <a:xfrm>
          <a:off x="4471990" y="2432410"/>
          <a:ext cx="3205377" cy="64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Testicular Volume Normal/ </a:t>
          </a:r>
        </a:p>
      </dsp:txBody>
      <dsp:txXfrm>
        <a:off x="4471990" y="2432410"/>
        <a:ext cx="3205377" cy="646472"/>
      </dsp:txXfrm>
    </dsp:sp>
    <dsp:sp modelId="{A85C26E8-15E5-C649-9B4C-4A5ACCB88383}">
      <dsp:nvSpPr>
        <dsp:cNvPr id="0" name=""/>
        <dsp:cNvSpPr/>
      </dsp:nvSpPr>
      <dsp:spPr>
        <a:xfrm>
          <a:off x="7948886" y="2432410"/>
          <a:ext cx="3820004" cy="64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Testicular Volume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FSH, LH Testosterone –    /Normal</a:t>
          </a:r>
        </a:p>
      </dsp:txBody>
      <dsp:txXfrm>
        <a:off x="7948886" y="2432410"/>
        <a:ext cx="3820004" cy="646472"/>
      </dsp:txXfrm>
    </dsp:sp>
    <dsp:sp modelId="{5AE95423-3C05-E64A-9A89-5A580A127BA0}">
      <dsp:nvSpPr>
        <dsp:cNvPr id="0" name=""/>
        <dsp:cNvSpPr/>
      </dsp:nvSpPr>
      <dsp:spPr>
        <a:xfrm>
          <a:off x="2226825" y="919917"/>
          <a:ext cx="3733415" cy="1240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History; Physical examination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Semen Analysis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Hormones – FSH, LH, Testosterone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Testicular USG</a:t>
          </a:r>
        </a:p>
      </dsp:txBody>
      <dsp:txXfrm>
        <a:off x="2226825" y="919917"/>
        <a:ext cx="3733415" cy="12409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0E224-3B1D-E94C-AC1F-CC5590BBF96B}">
      <dsp:nvSpPr>
        <dsp:cNvPr id="0" name=""/>
        <dsp:cNvSpPr/>
      </dsp:nvSpPr>
      <dsp:spPr>
        <a:xfrm>
          <a:off x="0" y="0"/>
          <a:ext cx="8954293" cy="107374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90"/>
              </a:solidFill>
              <a:latin typeface="+mn-lt"/>
              <a:cs typeface="Comic Sans MS"/>
            </a:rPr>
            <a:t>End-point of the infertile male evaluation is to find, if possible, a </a:t>
          </a:r>
          <a:r>
            <a:rPr lang="en-US" sz="2400" b="1" kern="1200" dirty="0" err="1">
              <a:solidFill>
                <a:srgbClr val="000090"/>
              </a:solidFill>
              <a:latin typeface="+mn-lt"/>
              <a:cs typeface="Comic Sans MS"/>
            </a:rPr>
            <a:t>patho</a:t>
          </a:r>
          <a:r>
            <a:rPr lang="en-US" sz="2400" b="1" kern="1200" dirty="0">
              <a:solidFill>
                <a:srgbClr val="000090"/>
              </a:solidFill>
              <a:latin typeface="+mn-lt"/>
              <a:cs typeface="Comic Sans MS"/>
            </a:rPr>
            <a:t>-physiologic specific treatment to : </a:t>
          </a:r>
          <a:endParaRPr lang="en-US" sz="2400" kern="1200" dirty="0">
            <a:latin typeface="+mn-lt"/>
          </a:endParaRPr>
        </a:p>
      </dsp:txBody>
      <dsp:txXfrm>
        <a:off x="31449" y="31449"/>
        <a:ext cx="8891395" cy="1010845"/>
      </dsp:txXfrm>
    </dsp:sp>
    <dsp:sp modelId="{5F575567-AED6-4546-ACC7-B6C34B5958A2}">
      <dsp:nvSpPr>
        <dsp:cNvPr id="0" name=""/>
        <dsp:cNvSpPr/>
      </dsp:nvSpPr>
      <dsp:spPr>
        <a:xfrm>
          <a:off x="895429" y="1073743"/>
          <a:ext cx="1266457" cy="110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627"/>
              </a:lnTo>
              <a:lnTo>
                <a:pt x="1266457" y="1105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118F5-3352-5143-969D-8655B74F44C8}">
      <dsp:nvSpPr>
        <dsp:cNvPr id="0" name=""/>
        <dsp:cNvSpPr/>
      </dsp:nvSpPr>
      <dsp:spPr>
        <a:xfrm>
          <a:off x="2161886" y="1672118"/>
          <a:ext cx="8397023" cy="101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400" b="1" kern="1200" dirty="0">
              <a:latin typeface="+mn-lt"/>
              <a:cs typeface="Comic Sans MS"/>
            </a:rPr>
            <a:t>Achieve spontaneous pregnancy and reduce the need for ART </a:t>
          </a:r>
        </a:p>
      </dsp:txBody>
      <dsp:txXfrm>
        <a:off x="2191600" y="1701832"/>
        <a:ext cx="8337595" cy="955075"/>
      </dsp:txXfrm>
    </dsp:sp>
    <dsp:sp modelId="{466432FF-2184-CA46-8246-A13A36566567}">
      <dsp:nvSpPr>
        <dsp:cNvPr id="0" name=""/>
        <dsp:cNvSpPr/>
      </dsp:nvSpPr>
      <dsp:spPr>
        <a:xfrm>
          <a:off x="895429" y="1073743"/>
          <a:ext cx="1266457" cy="271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860"/>
              </a:lnTo>
              <a:lnTo>
                <a:pt x="1266457" y="2715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12BE-C93D-9949-A038-CE37299DA9D9}">
      <dsp:nvSpPr>
        <dsp:cNvPr id="0" name=""/>
        <dsp:cNvSpPr/>
      </dsp:nvSpPr>
      <dsp:spPr>
        <a:xfrm>
          <a:off x="2161886" y="3282352"/>
          <a:ext cx="8397023" cy="101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400" b="1" kern="1200" dirty="0">
              <a:latin typeface="+mn-lt"/>
              <a:cs typeface="Comic Sans MS"/>
            </a:rPr>
            <a:t>Downgrade the level of ART needed</a:t>
          </a:r>
        </a:p>
      </dsp:txBody>
      <dsp:txXfrm>
        <a:off x="2191600" y="3312066"/>
        <a:ext cx="8337595" cy="955075"/>
      </dsp:txXfrm>
    </dsp:sp>
    <dsp:sp modelId="{52FDE2D1-06C6-5D44-8A8C-910AA1F15029}">
      <dsp:nvSpPr>
        <dsp:cNvPr id="0" name=""/>
        <dsp:cNvSpPr/>
      </dsp:nvSpPr>
      <dsp:spPr>
        <a:xfrm>
          <a:off x="895429" y="1073743"/>
          <a:ext cx="1266457" cy="432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6094"/>
              </a:lnTo>
              <a:lnTo>
                <a:pt x="1266457" y="4326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67B88-B93E-A146-932C-89B7CB450414}">
      <dsp:nvSpPr>
        <dsp:cNvPr id="0" name=""/>
        <dsp:cNvSpPr/>
      </dsp:nvSpPr>
      <dsp:spPr>
        <a:xfrm>
          <a:off x="2161886" y="4892585"/>
          <a:ext cx="8397023" cy="101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400" b="1" kern="1200" dirty="0">
              <a:latin typeface="+mn-lt"/>
              <a:cs typeface="Comic Sans MS"/>
            </a:rPr>
            <a:t>Increase the pregnancy rates when ART is unavoidable </a:t>
          </a:r>
        </a:p>
      </dsp:txBody>
      <dsp:txXfrm>
        <a:off x="2191600" y="4922299"/>
        <a:ext cx="8337595" cy="9550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83BE8-2DB4-2945-ACFF-E02D00599F67}">
      <dsp:nvSpPr>
        <dsp:cNvPr id="0" name=""/>
        <dsp:cNvSpPr/>
      </dsp:nvSpPr>
      <dsp:spPr>
        <a:xfrm>
          <a:off x="1499021" y="2709333"/>
          <a:ext cx="674064" cy="1442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442168"/>
              </a:lnTo>
              <a:lnTo>
                <a:pt x="674064" y="14421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6255" y="3390619"/>
        <a:ext cx="79596" cy="79596"/>
      </dsp:txXfrm>
    </dsp:sp>
    <dsp:sp modelId="{50A66CA1-BFA7-554F-97C6-5AB14DFD9E4C}">
      <dsp:nvSpPr>
        <dsp:cNvPr id="0" name=""/>
        <dsp:cNvSpPr/>
      </dsp:nvSpPr>
      <dsp:spPr>
        <a:xfrm>
          <a:off x="1499021" y="2495020"/>
          <a:ext cx="688354" cy="214313"/>
        </a:xfrm>
        <a:custGeom>
          <a:avLst/>
          <a:gdLst/>
          <a:ahLst/>
          <a:cxnLst/>
          <a:rect l="0" t="0" r="0" b="0"/>
          <a:pathLst>
            <a:path>
              <a:moveTo>
                <a:pt x="0" y="214313"/>
              </a:moveTo>
              <a:lnTo>
                <a:pt x="344177" y="214313"/>
              </a:lnTo>
              <a:lnTo>
                <a:pt x="344177" y="0"/>
              </a:lnTo>
              <a:lnTo>
                <a:pt x="68835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5174" y="2584153"/>
        <a:ext cx="36047" cy="36047"/>
      </dsp:txXfrm>
    </dsp:sp>
    <dsp:sp modelId="{AE4A422A-D171-F74D-B07F-83549D802619}">
      <dsp:nvSpPr>
        <dsp:cNvPr id="0" name=""/>
        <dsp:cNvSpPr/>
      </dsp:nvSpPr>
      <dsp:spPr>
        <a:xfrm>
          <a:off x="1499021" y="695659"/>
          <a:ext cx="645483" cy="2013674"/>
        </a:xfrm>
        <a:custGeom>
          <a:avLst/>
          <a:gdLst/>
          <a:ahLst/>
          <a:cxnLst/>
          <a:rect l="0" t="0" r="0" b="0"/>
          <a:pathLst>
            <a:path>
              <a:moveTo>
                <a:pt x="0" y="2013674"/>
              </a:moveTo>
              <a:lnTo>
                <a:pt x="322741" y="2013674"/>
              </a:lnTo>
              <a:lnTo>
                <a:pt x="322741" y="0"/>
              </a:lnTo>
              <a:lnTo>
                <a:pt x="64548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768898" y="1649631"/>
        <a:ext cx="105730" cy="105730"/>
      </dsp:txXfrm>
    </dsp:sp>
    <dsp:sp modelId="{2AE27F2C-7BD4-334D-9372-285F54311CE4}">
      <dsp:nvSpPr>
        <dsp:cNvPr id="0" name=""/>
        <dsp:cNvSpPr/>
      </dsp:nvSpPr>
      <dsp:spPr>
        <a:xfrm rot="16200000">
          <a:off x="-1718791" y="2195565"/>
          <a:ext cx="5408088" cy="102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Take Home Message</a:t>
          </a:r>
        </a:p>
      </dsp:txBody>
      <dsp:txXfrm>
        <a:off x="-1718791" y="2195565"/>
        <a:ext cx="5408088" cy="1027536"/>
      </dsp:txXfrm>
    </dsp:sp>
    <dsp:sp modelId="{F1CBD7D8-79AB-3142-A8E3-753BD7095F7A}">
      <dsp:nvSpPr>
        <dsp:cNvPr id="0" name=""/>
        <dsp:cNvSpPr/>
      </dsp:nvSpPr>
      <dsp:spPr>
        <a:xfrm>
          <a:off x="2144505" y="181890"/>
          <a:ext cx="7739268" cy="102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Comic Sans MS"/>
            </a:rPr>
            <a:t>Spermatogenesis cannot be readily altered for therapeutic benefit</a:t>
          </a:r>
          <a:endParaRPr lang="en-US" sz="2000" kern="1200" dirty="0">
            <a:latin typeface="+mn-lt"/>
          </a:endParaRPr>
        </a:p>
      </dsp:txBody>
      <dsp:txXfrm>
        <a:off x="2144505" y="181890"/>
        <a:ext cx="7739268" cy="1027536"/>
      </dsp:txXfrm>
    </dsp:sp>
    <dsp:sp modelId="{BBD6B30D-4782-5A46-9A34-B9169ECE8150}">
      <dsp:nvSpPr>
        <dsp:cNvPr id="0" name=""/>
        <dsp:cNvSpPr/>
      </dsp:nvSpPr>
      <dsp:spPr>
        <a:xfrm>
          <a:off x="2187375" y="1823504"/>
          <a:ext cx="7739268" cy="1343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Comic Sans MS"/>
            </a:rPr>
            <a:t>Sperm function test may be  useful for identifying a male factor contributing to unexplained infertility or for selecting therapy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Test done include, Trial; wash with sperm survival, HOS and DFI</a:t>
          </a:r>
          <a:endParaRPr lang="en-US" sz="2000" kern="1200" dirty="0">
            <a:latin typeface="+mn-lt"/>
          </a:endParaRPr>
        </a:p>
      </dsp:txBody>
      <dsp:txXfrm>
        <a:off x="2187375" y="1823504"/>
        <a:ext cx="7739268" cy="1343031"/>
      </dsp:txXfrm>
    </dsp:sp>
    <dsp:sp modelId="{854E072B-62BB-354B-A710-0EBE797CCB51}">
      <dsp:nvSpPr>
        <dsp:cNvPr id="0" name=""/>
        <dsp:cNvSpPr/>
      </dsp:nvSpPr>
      <dsp:spPr>
        <a:xfrm>
          <a:off x="2173085" y="3637733"/>
          <a:ext cx="7739268" cy="102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Comic Sans MS"/>
            </a:rPr>
            <a:t>Effective treatment of male infertility is remote possibility as pathogenesis remains obscure &amp; one has to resort to treatment at gamete level - ART</a:t>
          </a:r>
          <a:endParaRPr lang="en-US" sz="2000" kern="1200" dirty="0">
            <a:latin typeface="+mn-lt"/>
          </a:endParaRPr>
        </a:p>
      </dsp:txBody>
      <dsp:txXfrm>
        <a:off x="2173085" y="3637733"/>
        <a:ext cx="7739268" cy="1027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4E8B-DA35-B24E-AC88-E85D5394D7DC}">
      <dsp:nvSpPr>
        <dsp:cNvPr id="0" name=""/>
        <dsp:cNvSpPr/>
      </dsp:nvSpPr>
      <dsp:spPr>
        <a:xfrm rot="5400000">
          <a:off x="6941967" y="-2801073"/>
          <a:ext cx="1758018" cy="73609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Indicated only in hypothalamic hypogonadism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 err="1">
              <a:latin typeface="+mn-lt"/>
              <a:cs typeface="Comic Sans MS"/>
            </a:rPr>
            <a:t>GnRh</a:t>
          </a:r>
          <a:r>
            <a:rPr lang="en-US" sz="2000" b="1" i="0" kern="1200" dirty="0">
              <a:latin typeface="+mn-lt"/>
              <a:cs typeface="Comic Sans MS"/>
            </a:rPr>
            <a:t> therapy with use of micropumps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SC/IV administration with </a:t>
          </a:r>
          <a:r>
            <a:rPr lang="en-US" sz="2000" b="1" i="0" kern="1200" dirty="0" err="1">
              <a:latin typeface="+mn-lt"/>
              <a:cs typeface="Comic Sans MS"/>
            </a:rPr>
            <a:t>micropumps</a:t>
          </a:r>
          <a:r>
            <a:rPr lang="en-US" sz="2000" b="1" i="0" kern="1200" dirty="0">
              <a:latin typeface="+mn-lt"/>
              <a:cs typeface="Comic Sans MS"/>
            </a:rPr>
            <a:t> for several months makes compliance difficult</a:t>
          </a:r>
          <a:endParaRPr lang="en-US" sz="2000" b="1" kern="1200" dirty="0">
            <a:latin typeface="+mn-lt"/>
          </a:endParaRPr>
        </a:p>
      </dsp:txBody>
      <dsp:txXfrm rot="-5400000">
        <a:off x="4140517" y="86196"/>
        <a:ext cx="7275100" cy="1586380"/>
      </dsp:txXfrm>
    </dsp:sp>
    <dsp:sp modelId="{45C3E9C2-204E-D24C-A823-EC5ABCA2DCB1}">
      <dsp:nvSpPr>
        <dsp:cNvPr id="0" name=""/>
        <dsp:cNvSpPr/>
      </dsp:nvSpPr>
      <dsp:spPr>
        <a:xfrm>
          <a:off x="0" y="748523"/>
          <a:ext cx="4140516" cy="819939"/>
        </a:xfrm>
        <a:prstGeom prst="roundRect">
          <a:avLst/>
        </a:pr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113AD"/>
              </a:solidFill>
              <a:latin typeface="+mn-lt"/>
              <a:cs typeface="Comic Sans MS"/>
            </a:rPr>
            <a:t>GnRH</a:t>
          </a:r>
        </a:p>
      </dsp:txBody>
      <dsp:txXfrm>
        <a:off x="40026" y="788549"/>
        <a:ext cx="4060464" cy="739887"/>
      </dsp:txXfrm>
    </dsp:sp>
    <dsp:sp modelId="{277375B9-1D3D-F44D-84A4-8A16B168F173}">
      <dsp:nvSpPr>
        <dsp:cNvPr id="0" name=""/>
        <dsp:cNvSpPr/>
      </dsp:nvSpPr>
      <dsp:spPr>
        <a:xfrm rot="5400000">
          <a:off x="6811091" y="-822468"/>
          <a:ext cx="2019769" cy="73609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>
              <a:latin typeface="+mn-lt"/>
              <a:cs typeface="Comic Sans MS"/>
            </a:rPr>
            <a:t>Indicated only in hypothalamic hypogonadism with low FSH &amp; LH levels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>
              <a:latin typeface="+mn-lt"/>
              <a:cs typeface="Comic Sans MS"/>
            </a:rPr>
            <a:t>Dose: hCG - 2000 IU twice a week         FSH – 75 IU thrice a week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Given for 3 months</a:t>
          </a:r>
        </a:p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First spermatozoa appear in the ejaculate after a median of 7 months </a:t>
          </a:r>
        </a:p>
      </dsp:txBody>
      <dsp:txXfrm rot="-5400000">
        <a:off x="4140517" y="1946703"/>
        <a:ext cx="7262322" cy="1822575"/>
      </dsp:txXfrm>
    </dsp:sp>
    <dsp:sp modelId="{BF38FA37-1BF6-8043-A108-AB9781B63648}">
      <dsp:nvSpPr>
        <dsp:cNvPr id="0" name=""/>
        <dsp:cNvSpPr/>
      </dsp:nvSpPr>
      <dsp:spPr>
        <a:xfrm>
          <a:off x="0" y="2385306"/>
          <a:ext cx="4140516" cy="1185058"/>
        </a:xfrm>
        <a:prstGeom prst="roundRect">
          <a:avLst/>
        </a:pr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113AD"/>
              </a:solidFill>
              <a:latin typeface="+mn-lt"/>
              <a:cs typeface="Comic Sans MS"/>
            </a:rPr>
            <a:t>Gonadotropin therapy</a:t>
          </a:r>
          <a:endParaRPr lang="en-US" sz="2800" b="1" kern="1200" dirty="0">
            <a:solidFill>
              <a:srgbClr val="0113AD"/>
            </a:solidFill>
            <a:latin typeface="+mn-lt"/>
          </a:endParaRPr>
        </a:p>
      </dsp:txBody>
      <dsp:txXfrm>
        <a:off x="57850" y="2443156"/>
        <a:ext cx="4024816" cy="1069358"/>
      </dsp:txXfrm>
    </dsp:sp>
    <dsp:sp modelId="{9A328443-2697-BE4A-A6AA-97C4794E0ED6}">
      <dsp:nvSpPr>
        <dsp:cNvPr id="0" name=""/>
        <dsp:cNvSpPr/>
      </dsp:nvSpPr>
      <dsp:spPr>
        <a:xfrm rot="5400000">
          <a:off x="6475888" y="1658501"/>
          <a:ext cx="2562241" cy="724107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Block the estrogen receptor preventing inhibition of GT secretion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Most controversial results -some studies report benefit, while others do not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>
              <a:latin typeface="+mn-lt"/>
              <a:cs typeface="Comic Sans MS"/>
            </a:rPr>
            <a:t>CC – 25 mg or Tamoxifen 20 mg for 6 mts Tamoxifen is </a:t>
          </a:r>
          <a:r>
            <a:rPr lang="en-US" sz="2000" b="1" i="0" u="sng" kern="1200">
              <a:latin typeface="+mn-lt"/>
              <a:cs typeface="Comic Sans MS"/>
            </a:rPr>
            <a:t>preffered</a:t>
          </a:r>
          <a:r>
            <a:rPr lang="en-US" sz="2000" b="1" i="0" kern="1200">
              <a:latin typeface="+mn-lt"/>
              <a:cs typeface="Comic Sans MS"/>
            </a:rPr>
            <a:t> to CC as it exerts a weaker estrogenic action</a:t>
          </a:r>
          <a:endParaRPr lang="en-US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+mn-lt"/>
              <a:cs typeface="Comic Sans MS"/>
            </a:rPr>
            <a:t>Establishment of clear cut guidelines for use necessary </a:t>
          </a:r>
          <a:endParaRPr lang="en-US" sz="2000" b="1" kern="1200" dirty="0">
            <a:latin typeface="+mn-lt"/>
          </a:endParaRPr>
        </a:p>
      </dsp:txBody>
      <dsp:txXfrm rot="-5400000">
        <a:off x="4136473" y="4122994"/>
        <a:ext cx="7115993" cy="2312085"/>
      </dsp:txXfrm>
    </dsp:sp>
    <dsp:sp modelId="{25D6AD5C-82E2-D346-A47D-0A4172875E9D}">
      <dsp:nvSpPr>
        <dsp:cNvPr id="0" name=""/>
        <dsp:cNvSpPr/>
      </dsp:nvSpPr>
      <dsp:spPr>
        <a:xfrm>
          <a:off x="0" y="4476590"/>
          <a:ext cx="4136473" cy="1604894"/>
        </a:xfrm>
        <a:prstGeom prst="roundRect">
          <a:avLst/>
        </a:pr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113AD"/>
              </a:solidFill>
              <a:latin typeface="+mn-lt"/>
              <a:cs typeface="Comic Sans MS"/>
            </a:rPr>
            <a:t>Anti-estrogen therapy- CC/Tamoxifen </a:t>
          </a:r>
          <a:endParaRPr lang="en-US" sz="3200" b="1" kern="1200" dirty="0">
            <a:solidFill>
              <a:srgbClr val="0113AD"/>
            </a:solidFill>
            <a:latin typeface="+mn-lt"/>
          </a:endParaRPr>
        </a:p>
      </dsp:txBody>
      <dsp:txXfrm>
        <a:off x="78344" y="4554934"/>
        <a:ext cx="3979785" cy="1448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94151-B2AD-DD4B-A1D6-0090EF950801}">
      <dsp:nvSpPr>
        <dsp:cNvPr id="0" name=""/>
        <dsp:cNvSpPr/>
      </dsp:nvSpPr>
      <dsp:spPr>
        <a:xfrm rot="5400000">
          <a:off x="7031686" y="-2791131"/>
          <a:ext cx="1947770" cy="7534656"/>
        </a:xfrm>
        <a:prstGeom prst="round2SameRect">
          <a:avLst/>
        </a:prstGeom>
        <a:noFill/>
        <a:ln w="635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>
              <a:solidFill>
                <a:srgbClr val="000090"/>
              </a:solidFill>
              <a:latin typeface="Calibri Regular"/>
              <a:cs typeface="Comic Sans MS"/>
            </a:rPr>
            <a:t>Mesterolone</a:t>
          </a: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: </a:t>
          </a:r>
          <a:r>
            <a:rPr lang="en-US" sz="1800" b="1" i="0" kern="1200" dirty="0">
              <a:latin typeface="Calibri Regular"/>
              <a:cs typeface="Comic Sans MS"/>
            </a:rPr>
            <a:t>Suppress tubular testicular function  - temporary </a:t>
          </a:r>
          <a:r>
            <a:rPr lang="en-US" sz="1800" b="1" i="0" kern="1200" dirty="0" err="1">
              <a:latin typeface="Calibri Regular"/>
              <a:cs typeface="Comic Sans MS"/>
            </a:rPr>
            <a:t>oligo</a:t>
          </a:r>
          <a:r>
            <a:rPr lang="en-US" sz="1800" b="1" i="0" kern="1200" dirty="0">
              <a:latin typeface="Calibri Regular"/>
              <a:cs typeface="Comic Sans MS"/>
            </a:rPr>
            <a:t> or </a:t>
          </a:r>
          <a:r>
            <a:rPr lang="en-US" sz="1800" b="1" i="0" kern="1200" dirty="0" err="1">
              <a:latin typeface="Calibri Regular"/>
              <a:cs typeface="Comic Sans MS"/>
            </a:rPr>
            <a:t>azoozpermia</a:t>
          </a:r>
          <a:r>
            <a:rPr lang="en-US" sz="1800" b="1" i="0" kern="1200" dirty="0">
              <a:latin typeface="Calibri Regular"/>
              <a:cs typeface="Comic Sans MS"/>
            </a:rPr>
            <a:t> allowing function to rebound after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>
              <a:latin typeface="Calibri Regular"/>
              <a:cs typeface="Comic Sans MS"/>
            </a:rPr>
            <a:t>treatment is stopped. No benefit reported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Testosterone </a:t>
          </a:r>
          <a:r>
            <a:rPr lang="en-US" sz="1800" b="1" i="0" kern="1200" dirty="0" err="1">
              <a:solidFill>
                <a:srgbClr val="000090"/>
              </a:solidFill>
              <a:latin typeface="Calibri Regular"/>
              <a:cs typeface="Comic Sans MS"/>
            </a:rPr>
            <a:t>undecanoate</a:t>
          </a: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 : </a:t>
          </a:r>
          <a:r>
            <a:rPr lang="en-US" sz="1800" b="1" i="0" kern="1200" dirty="0">
              <a:latin typeface="Calibri Regular"/>
              <a:cs typeface="Comic Sans MS"/>
            </a:rPr>
            <a:t>To promote androgen bioactivity in epididymis and in accessory glands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>
              <a:latin typeface="Calibri Regular"/>
              <a:cs typeface="Comic Sans MS"/>
            </a:rPr>
            <a:t>Amplification in bioavailability of DHT in peripheral blood </a:t>
          </a:r>
          <a:endParaRPr lang="en-US" sz="1800" b="1" kern="1200" dirty="0"/>
        </a:p>
      </dsp:txBody>
      <dsp:txXfrm rot="-5400000">
        <a:off x="4238243" y="97394"/>
        <a:ext cx="7439574" cy="1757606"/>
      </dsp:txXfrm>
    </dsp:sp>
    <dsp:sp modelId="{2B5FB3D3-1290-D346-9863-BC72161AAA79}">
      <dsp:nvSpPr>
        <dsp:cNvPr id="0" name=""/>
        <dsp:cNvSpPr/>
      </dsp:nvSpPr>
      <dsp:spPr>
        <a:xfrm>
          <a:off x="0" y="789478"/>
          <a:ext cx="4238244" cy="1093425"/>
        </a:xfrm>
        <a:prstGeom prst="roundRect">
          <a:avLst/>
        </a:prstGeom>
        <a:noFill/>
        <a:ln w="6350" cap="flat" cmpd="sng" algn="ctr">
          <a:solidFill>
            <a:srgbClr val="0B00D4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00090"/>
              </a:solidFill>
              <a:latin typeface="Calibri Regular"/>
              <a:cs typeface="Comic Sans MS"/>
            </a:rPr>
            <a:t>Androgens</a:t>
          </a:r>
        </a:p>
      </dsp:txBody>
      <dsp:txXfrm>
        <a:off x="53377" y="842855"/>
        <a:ext cx="4131490" cy="986671"/>
      </dsp:txXfrm>
    </dsp:sp>
    <dsp:sp modelId="{C2D72A8F-8ABA-3D42-A736-5781D7145D19}">
      <dsp:nvSpPr>
        <dsp:cNvPr id="0" name=""/>
        <dsp:cNvSpPr/>
      </dsp:nvSpPr>
      <dsp:spPr>
        <a:xfrm rot="5400000">
          <a:off x="6743539" y="-397459"/>
          <a:ext cx="2524065" cy="7534656"/>
        </a:xfrm>
        <a:prstGeom prst="round2SameRect">
          <a:avLst/>
        </a:prstGeom>
        <a:noFill/>
        <a:ln w="635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>
              <a:solidFill>
                <a:srgbClr val="000090"/>
              </a:solidFill>
              <a:latin typeface="Calibri Regular"/>
              <a:cs typeface="Comic Sans MS"/>
            </a:rPr>
            <a:t>Carnitine</a:t>
          </a: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, zinc, folic acid, </a:t>
          </a:r>
          <a:r>
            <a:rPr lang="en-US" sz="1800" b="1" i="0" kern="1200" dirty="0" err="1">
              <a:solidFill>
                <a:srgbClr val="000090"/>
              </a:solidFill>
              <a:latin typeface="Calibri Regular"/>
              <a:cs typeface="Comic Sans MS"/>
            </a:rPr>
            <a:t>astaxanthin</a:t>
          </a: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, </a:t>
          </a:r>
          <a:r>
            <a:rPr lang="en-US" sz="1800" b="1" i="0" kern="1200" dirty="0" err="1">
              <a:solidFill>
                <a:srgbClr val="000090"/>
              </a:solidFill>
              <a:latin typeface="Calibri Regular"/>
              <a:cs typeface="Comic Sans MS"/>
            </a:rPr>
            <a:t>Vit</a:t>
          </a: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 C, </a:t>
          </a:r>
          <a:r>
            <a:rPr lang="en-US" sz="1800" b="1" i="0" kern="1200" dirty="0" err="1">
              <a:solidFill>
                <a:srgbClr val="000090"/>
              </a:solidFill>
              <a:latin typeface="Calibri Regular"/>
              <a:cs typeface="Comic Sans MS"/>
            </a:rPr>
            <a:t>Vit</a:t>
          </a:r>
          <a:r>
            <a:rPr lang="en-US" sz="1800" b="1" i="0" kern="1200" dirty="0">
              <a:solidFill>
                <a:srgbClr val="000090"/>
              </a:solidFill>
              <a:latin typeface="Calibri Regular"/>
              <a:cs typeface="Comic Sans MS"/>
            </a:rPr>
            <a:t> E, COQ may improve male infertility </a:t>
          </a:r>
          <a:endParaRPr lang="en-US" sz="1800" b="1" kern="1200" dirty="0">
            <a:solidFill>
              <a:srgbClr val="00009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>
              <a:latin typeface="Calibri Regular"/>
              <a:cs typeface="Comic Sans MS"/>
            </a:rPr>
            <a:t>Direct effect </a:t>
          </a:r>
          <a:r>
            <a:rPr lang="en-US" sz="1800" b="1" i="0" kern="1200" dirty="0">
              <a:solidFill>
                <a:schemeClr val="tx1"/>
              </a:solidFill>
              <a:latin typeface="Calibri Regular"/>
              <a:cs typeface="Comic Sans MS"/>
            </a:rPr>
            <a:t>on </a:t>
          </a:r>
          <a:r>
            <a:rPr lang="en-US" sz="1800" b="1" i="0" kern="1200" dirty="0" err="1">
              <a:solidFill>
                <a:schemeClr val="tx1"/>
              </a:solidFill>
              <a:latin typeface="Calibri Regular"/>
              <a:cs typeface="Comic Sans MS"/>
            </a:rPr>
            <a:t>sertoli</a:t>
          </a:r>
          <a:r>
            <a:rPr lang="en-US" sz="1800" b="1" i="0" kern="1200" dirty="0">
              <a:solidFill>
                <a:schemeClr val="tx1"/>
              </a:solidFill>
              <a:latin typeface="Calibri Regular"/>
              <a:cs typeface="Comic Sans MS"/>
            </a:rPr>
            <a:t> cells &amp; </a:t>
          </a:r>
          <a:r>
            <a:rPr lang="en-US" sz="1800" b="1" i="0" kern="1200" dirty="0" err="1">
              <a:solidFill>
                <a:schemeClr val="tx1"/>
              </a:solidFill>
              <a:latin typeface="Calibri Regular"/>
              <a:cs typeface="Comic Sans MS"/>
            </a:rPr>
            <a:t>epididymal</a:t>
          </a:r>
          <a:r>
            <a:rPr lang="en-US" sz="1800" b="1" i="0" kern="1200" dirty="0">
              <a:solidFill>
                <a:schemeClr val="tx1"/>
              </a:solidFill>
              <a:latin typeface="Calibri Regular"/>
              <a:cs typeface="Comic Sans MS"/>
            </a:rPr>
            <a:t> function and improve spermatogenesis 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>
              <a:solidFill>
                <a:schemeClr val="tx1"/>
              </a:solidFill>
              <a:latin typeface="Calibri Regular"/>
              <a:cs typeface="Comic Sans MS"/>
            </a:rPr>
            <a:t>Involved in cellular respiration, impr</a:t>
          </a:r>
          <a:r>
            <a:rPr lang="en-US" sz="1800" b="1" i="0" kern="1200" dirty="0">
              <a:latin typeface="Calibri Regular"/>
              <a:cs typeface="Comic Sans MS"/>
            </a:rPr>
            <a:t>oving motility and preventing oxidative stress</a:t>
          </a:r>
        </a:p>
      </dsp:txBody>
      <dsp:txXfrm rot="-5400000">
        <a:off x="4238244" y="2231051"/>
        <a:ext cx="7411441" cy="2277635"/>
      </dsp:txXfrm>
    </dsp:sp>
    <dsp:sp modelId="{E9BC64AD-5624-7C49-AB05-2D1F261F8080}">
      <dsp:nvSpPr>
        <dsp:cNvPr id="0" name=""/>
        <dsp:cNvSpPr/>
      </dsp:nvSpPr>
      <dsp:spPr>
        <a:xfrm>
          <a:off x="0" y="2439655"/>
          <a:ext cx="4238244" cy="1757569"/>
        </a:xfrm>
        <a:prstGeom prst="roundRect">
          <a:avLst/>
        </a:prstGeom>
        <a:noFill/>
        <a:ln w="6350" cap="flat" cmpd="sng" algn="ctr">
          <a:solidFill>
            <a:srgbClr val="0B00D4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113AD"/>
              </a:solidFill>
              <a:latin typeface="Calibri Regular"/>
              <a:cs typeface="Comic Sans MS"/>
            </a:rPr>
            <a:t>Food and Vitamin supplementation</a:t>
          </a:r>
          <a:endParaRPr lang="en-US" sz="2800" b="1" kern="1200" dirty="0">
            <a:solidFill>
              <a:srgbClr val="0113AD"/>
            </a:solidFill>
          </a:endParaRPr>
        </a:p>
      </dsp:txBody>
      <dsp:txXfrm>
        <a:off x="85797" y="2525452"/>
        <a:ext cx="4066650" cy="1585975"/>
      </dsp:txXfrm>
    </dsp:sp>
    <dsp:sp modelId="{C30554F6-E37F-4B4D-AF55-025D463EDA1B}">
      <dsp:nvSpPr>
        <dsp:cNvPr id="0" name=""/>
        <dsp:cNvSpPr/>
      </dsp:nvSpPr>
      <dsp:spPr>
        <a:xfrm rot="5400000">
          <a:off x="7091304" y="1936594"/>
          <a:ext cx="1828534" cy="7534656"/>
        </a:xfrm>
        <a:prstGeom prst="round2SameRect">
          <a:avLst/>
        </a:prstGeom>
        <a:noFill/>
        <a:ln w="635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Calibri Regular"/>
              <a:cs typeface="Comic Sans MS"/>
            </a:rPr>
            <a:t>Thyroid, Adrenal, </a:t>
          </a:r>
          <a:r>
            <a:rPr lang="en-US" sz="2000" b="1" i="0" kern="1200" dirty="0" err="1">
              <a:latin typeface="Calibri Regular"/>
              <a:cs typeface="Comic Sans MS"/>
            </a:rPr>
            <a:t>Hypothalamis</a:t>
          </a:r>
          <a:r>
            <a:rPr lang="en-US" sz="2000" b="1" i="0" kern="1200" dirty="0">
              <a:latin typeface="Calibri Regular"/>
              <a:cs typeface="Comic Sans MS"/>
            </a:rPr>
            <a:t> and pituitary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Calibri Regular"/>
              <a:cs typeface="Comic Sans MS"/>
            </a:rPr>
            <a:t>Diabetes, HT, Renal disease and malignancy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latin typeface="Calibri Regular"/>
              <a:cs typeface="Comic Sans MS"/>
            </a:rPr>
            <a:t>Antibiotics for genital tract infection</a:t>
          </a:r>
        </a:p>
      </dsp:txBody>
      <dsp:txXfrm rot="-5400000">
        <a:off x="4238243" y="4878917"/>
        <a:ext cx="7445394" cy="1650010"/>
      </dsp:txXfrm>
    </dsp:sp>
    <dsp:sp modelId="{889CA9AC-7863-214C-81DF-12D1EC20381B}">
      <dsp:nvSpPr>
        <dsp:cNvPr id="0" name=""/>
        <dsp:cNvSpPr/>
      </dsp:nvSpPr>
      <dsp:spPr>
        <a:xfrm>
          <a:off x="0" y="4847601"/>
          <a:ext cx="4238244" cy="1712641"/>
        </a:xfrm>
        <a:prstGeom prst="roundRect">
          <a:avLst/>
        </a:prstGeom>
        <a:noFill/>
        <a:ln w="6350" cap="flat" cmpd="sng" algn="ctr">
          <a:solidFill>
            <a:srgbClr val="0B00D4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113AD"/>
              </a:solidFill>
              <a:latin typeface="Calibri Regular"/>
              <a:cs typeface="Comic Sans MS"/>
            </a:rPr>
            <a:t>Other </a:t>
          </a:r>
          <a:r>
            <a:rPr lang="en-US" sz="2800" b="1" i="0" kern="1200" dirty="0" err="1">
              <a:solidFill>
                <a:srgbClr val="0113AD"/>
              </a:solidFill>
              <a:latin typeface="Calibri Regular"/>
              <a:cs typeface="Comic Sans MS"/>
            </a:rPr>
            <a:t>endocrinopathies</a:t>
          </a:r>
          <a:r>
            <a:rPr lang="en-US" sz="2800" b="1" i="0" kern="1200" dirty="0">
              <a:solidFill>
                <a:srgbClr val="0113AD"/>
              </a:solidFill>
              <a:latin typeface="Calibri Regular"/>
              <a:cs typeface="Comic Sans MS"/>
            </a:rPr>
            <a:t> and  systemic diseases</a:t>
          </a:r>
          <a:endParaRPr lang="en-US" sz="2800" b="1" kern="1200" dirty="0">
            <a:solidFill>
              <a:srgbClr val="0113AD"/>
            </a:solidFill>
          </a:endParaRPr>
        </a:p>
      </dsp:txBody>
      <dsp:txXfrm>
        <a:off x="83604" y="4931205"/>
        <a:ext cx="4071036" cy="1545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AC94-AFAC-8C40-9091-85EC82B62A60}">
      <dsp:nvSpPr>
        <dsp:cNvPr id="0" name=""/>
        <dsp:cNvSpPr/>
      </dsp:nvSpPr>
      <dsp:spPr>
        <a:xfrm>
          <a:off x="3248634" y="88864"/>
          <a:ext cx="5115441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Sperm concentration, viability,  motility, acrosome reaction rate is increased</a:t>
          </a:r>
          <a:br>
            <a:rPr lang="en-US" sz="2000" b="1" i="0" kern="1200" dirty="0">
              <a:latin typeface="Calibri Regular"/>
              <a:cs typeface="Comic Sans MS"/>
            </a:rPr>
          </a:br>
          <a:r>
            <a:rPr lang="en-US" sz="2000" b="1" i="0" kern="1200" dirty="0">
              <a:latin typeface="Calibri Regular"/>
              <a:cs typeface="Comic Sans MS"/>
            </a:rPr>
            <a:t> </a:t>
          </a:r>
        </a:p>
      </dsp:txBody>
      <dsp:txXfrm>
        <a:off x="3290636" y="130866"/>
        <a:ext cx="5031437" cy="776410"/>
      </dsp:txXfrm>
    </dsp:sp>
    <dsp:sp modelId="{BEB0FF55-7E77-404E-AF8C-2D890D3EF174}">
      <dsp:nvSpPr>
        <dsp:cNvPr id="0" name=""/>
        <dsp:cNvSpPr/>
      </dsp:nvSpPr>
      <dsp:spPr>
        <a:xfrm>
          <a:off x="3636705" y="909972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3475761" y="40838"/>
              </a:moveTo>
              <a:arcTo wR="2983787" hR="2983787" stAng="16769425" swAng="106341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605DE-DA60-F440-9F50-853CACBB03C8}">
      <dsp:nvSpPr>
        <dsp:cNvPr id="0" name=""/>
        <dsp:cNvSpPr/>
      </dsp:nvSpPr>
      <dsp:spPr>
        <a:xfrm>
          <a:off x="7330857" y="1244567"/>
          <a:ext cx="3918724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Percentage of abnormal spermatozoa is decreased</a:t>
          </a:r>
          <a:br>
            <a:rPr lang="en-US" sz="2000" b="1" i="0" kern="1200" dirty="0">
              <a:latin typeface="Calibri Regular"/>
              <a:cs typeface="Comic Sans MS"/>
            </a:rPr>
          </a:br>
          <a:endParaRPr lang="en-US" sz="2000" b="1" i="0" kern="1200" dirty="0">
            <a:latin typeface="Calibri Regular"/>
            <a:cs typeface="Comic Sans MS"/>
          </a:endParaRPr>
        </a:p>
      </dsp:txBody>
      <dsp:txXfrm>
        <a:off x="7372859" y="1286569"/>
        <a:ext cx="3834720" cy="776410"/>
      </dsp:txXfrm>
    </dsp:sp>
    <dsp:sp modelId="{CD7E348F-57A4-0540-96C3-B519ACCB1095}">
      <dsp:nvSpPr>
        <dsp:cNvPr id="0" name=""/>
        <dsp:cNvSpPr/>
      </dsp:nvSpPr>
      <dsp:spPr>
        <a:xfrm>
          <a:off x="3674507" y="79483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5812473" y="2034304"/>
              </a:moveTo>
              <a:arcTo wR="2983787" hR="2983787" stAng="20486703" swAng="105378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571C6-34D7-3945-BC68-74B79D2B7906}">
      <dsp:nvSpPr>
        <dsp:cNvPr id="0" name=""/>
        <dsp:cNvSpPr/>
      </dsp:nvSpPr>
      <dsp:spPr>
        <a:xfrm>
          <a:off x="7856042" y="3020914"/>
          <a:ext cx="3631107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Sperm DNA fragmentation is reduced</a:t>
          </a:r>
          <a:br>
            <a:rPr lang="en-US" sz="2000" b="1" i="0" kern="1200" dirty="0">
              <a:latin typeface="Calibri Regular"/>
              <a:cs typeface="Comic Sans MS"/>
            </a:rPr>
          </a:br>
          <a:endParaRPr lang="en-US" sz="2000" b="1" i="0" kern="1200" dirty="0">
            <a:latin typeface="Calibri Regular"/>
            <a:cs typeface="Comic Sans MS"/>
          </a:endParaRPr>
        </a:p>
      </dsp:txBody>
      <dsp:txXfrm>
        <a:off x="7898044" y="3062916"/>
        <a:ext cx="3547103" cy="776410"/>
      </dsp:txXfrm>
    </dsp:sp>
    <dsp:sp modelId="{8F752BC3-DDD5-F74A-974F-38E37039CE3C}">
      <dsp:nvSpPr>
        <dsp:cNvPr id="0" name=""/>
        <dsp:cNvSpPr/>
      </dsp:nvSpPr>
      <dsp:spPr>
        <a:xfrm>
          <a:off x="3941702" y="-311447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5707777" y="4201515"/>
              </a:moveTo>
              <a:arcTo wR="2983787" hR="2983787" stAng="1445189" swAng="108487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EEB5-AA81-9A43-A248-0F1E79A71B0B}">
      <dsp:nvSpPr>
        <dsp:cNvPr id="0" name=""/>
        <dsp:cNvSpPr/>
      </dsp:nvSpPr>
      <dsp:spPr>
        <a:xfrm>
          <a:off x="7486669" y="4682446"/>
          <a:ext cx="2916474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Oocyte fertilization is improved</a:t>
          </a:r>
        </a:p>
      </dsp:txBody>
      <dsp:txXfrm>
        <a:off x="7528671" y="4724448"/>
        <a:ext cx="2832470" cy="776410"/>
      </dsp:txXfrm>
    </dsp:sp>
    <dsp:sp modelId="{C7606A70-E549-3343-9A13-B3F1C2C86B3D}">
      <dsp:nvSpPr>
        <dsp:cNvPr id="0" name=""/>
        <dsp:cNvSpPr/>
      </dsp:nvSpPr>
      <dsp:spPr>
        <a:xfrm>
          <a:off x="3729264" y="318830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4940426" y="5236463"/>
              </a:moveTo>
              <a:arcTo wR="2983787" hR="2983787" stAng="2941376" swAng="217085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2FB2F-2DFA-944B-948C-2CE9BB28D769}">
      <dsp:nvSpPr>
        <dsp:cNvPr id="0" name=""/>
        <dsp:cNvSpPr/>
      </dsp:nvSpPr>
      <dsp:spPr>
        <a:xfrm>
          <a:off x="4789583" y="6245093"/>
          <a:ext cx="2154120" cy="5116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Generation of ROS is suppressed</a:t>
          </a:r>
          <a:br>
            <a:rPr lang="en-US" sz="2000" b="1" i="0" kern="1200" dirty="0">
              <a:latin typeface="Calibri Regular"/>
              <a:cs typeface="Comic Sans MS"/>
            </a:rPr>
          </a:br>
          <a:endParaRPr lang="en-US" sz="2000" b="1" i="0" kern="1200" dirty="0">
            <a:latin typeface="Calibri Regular"/>
            <a:cs typeface="Comic Sans MS"/>
          </a:endParaRPr>
        </a:p>
      </dsp:txBody>
      <dsp:txXfrm>
        <a:off x="4814561" y="6270071"/>
        <a:ext cx="2104164" cy="461715"/>
      </dsp:txXfrm>
    </dsp:sp>
    <dsp:sp modelId="{BBA2B286-F236-124B-97C0-35FAAC694B13}">
      <dsp:nvSpPr>
        <dsp:cNvPr id="0" name=""/>
        <dsp:cNvSpPr/>
      </dsp:nvSpPr>
      <dsp:spPr>
        <a:xfrm>
          <a:off x="1714541" y="357714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3052989" y="5966771"/>
              </a:moveTo>
              <a:arcTo wR="2983787" hR="2983787" stAng="5320262" swAng="255262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62B05-A312-9C40-A72A-860D48F32996}">
      <dsp:nvSpPr>
        <dsp:cNvPr id="0" name=""/>
        <dsp:cNvSpPr/>
      </dsp:nvSpPr>
      <dsp:spPr>
        <a:xfrm>
          <a:off x="833653" y="4711029"/>
          <a:ext cx="3268224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Intracellular content of </a:t>
          </a:r>
          <a:r>
            <a:rPr lang="en-US" sz="2000" b="1" i="0" kern="1200" dirty="0" err="1">
              <a:latin typeface="Calibri Regular"/>
              <a:cs typeface="Comic Sans MS"/>
            </a:rPr>
            <a:t>cAMP</a:t>
          </a:r>
          <a:r>
            <a:rPr lang="en-US" sz="2000" b="1" i="0" kern="1200" dirty="0">
              <a:latin typeface="Calibri Regular"/>
              <a:cs typeface="Comic Sans MS"/>
            </a:rPr>
            <a:t> and </a:t>
          </a:r>
          <a:r>
            <a:rPr lang="en-US" sz="2000" b="1" i="0" kern="1200" dirty="0" err="1">
              <a:latin typeface="Calibri Regular"/>
              <a:cs typeface="Comic Sans MS"/>
            </a:rPr>
            <a:t>cGMP</a:t>
          </a:r>
          <a:r>
            <a:rPr lang="en-US" sz="2000" b="1" i="0" kern="1200" dirty="0">
              <a:latin typeface="Calibri Regular"/>
              <a:cs typeface="Comic Sans MS"/>
            </a:rPr>
            <a:t> is increased</a:t>
          </a:r>
          <a:br>
            <a:rPr lang="en-US" sz="2000" b="1" i="0" kern="1200" dirty="0">
              <a:latin typeface="Calibri Regular"/>
              <a:cs typeface="Comic Sans MS"/>
            </a:rPr>
          </a:br>
          <a:endParaRPr lang="en-US" sz="2000" b="1" i="0" kern="1200" dirty="0">
            <a:latin typeface="Calibri Regular"/>
            <a:cs typeface="Comic Sans MS"/>
          </a:endParaRPr>
        </a:p>
      </dsp:txBody>
      <dsp:txXfrm>
        <a:off x="875655" y="4753031"/>
        <a:ext cx="3184220" cy="776410"/>
      </dsp:txXfrm>
    </dsp:sp>
    <dsp:sp modelId="{4B268123-B226-EC4B-AA7C-F3D10B083A38}">
      <dsp:nvSpPr>
        <dsp:cNvPr id="0" name=""/>
        <dsp:cNvSpPr/>
      </dsp:nvSpPr>
      <dsp:spPr>
        <a:xfrm>
          <a:off x="1867425" y="197933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417459" y="4505939"/>
              </a:moveTo>
              <a:arcTo wR="2983787" hR="2983787" stAng="8959606" swAng="94335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716D-A50F-DD43-9D5E-B91555BB39F5}">
      <dsp:nvSpPr>
        <dsp:cNvPr id="0" name=""/>
        <dsp:cNvSpPr/>
      </dsp:nvSpPr>
      <dsp:spPr>
        <a:xfrm>
          <a:off x="0" y="3083035"/>
          <a:ext cx="3882229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Proportion of PUFA in phospholipids and sperm membranes is reduced </a:t>
          </a:r>
        </a:p>
      </dsp:txBody>
      <dsp:txXfrm>
        <a:off x="42002" y="3125037"/>
        <a:ext cx="3798225" cy="776410"/>
      </dsp:txXfrm>
    </dsp:sp>
    <dsp:sp modelId="{35C38C9B-66FA-404C-B6DB-FD1838C52119}">
      <dsp:nvSpPr>
        <dsp:cNvPr id="0" name=""/>
        <dsp:cNvSpPr/>
      </dsp:nvSpPr>
      <dsp:spPr>
        <a:xfrm>
          <a:off x="1944637" y="-239846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18324" y="3313960"/>
              </a:moveTo>
              <a:arcTo wR="2983787" hR="2983787" stAng="10418813" swAng="101768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5CE76-19BA-804E-822C-2332B1E5E94C}">
      <dsp:nvSpPr>
        <dsp:cNvPr id="0" name=""/>
        <dsp:cNvSpPr/>
      </dsp:nvSpPr>
      <dsp:spPr>
        <a:xfrm>
          <a:off x="700388" y="1325412"/>
          <a:ext cx="2948150" cy="860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PR is improved (very few studies)</a:t>
          </a:r>
          <a:br>
            <a:rPr lang="en-US" sz="2000" b="1" i="0" kern="1200" dirty="0">
              <a:latin typeface="Calibri Regular"/>
              <a:cs typeface="Comic Sans MS"/>
            </a:rPr>
          </a:br>
          <a:endParaRPr lang="en-US" sz="2000" b="1" i="0" kern="1200" dirty="0">
            <a:latin typeface="Calibri Regular"/>
            <a:cs typeface="Comic Sans MS"/>
          </a:endParaRPr>
        </a:p>
      </dsp:txBody>
      <dsp:txXfrm>
        <a:off x="742390" y="1367414"/>
        <a:ext cx="2864146" cy="776410"/>
      </dsp:txXfrm>
    </dsp:sp>
    <dsp:sp modelId="{0B54F64C-4398-CD47-B301-B608C268E930}">
      <dsp:nvSpPr>
        <dsp:cNvPr id="0" name=""/>
        <dsp:cNvSpPr/>
      </dsp:nvSpPr>
      <dsp:spPr>
        <a:xfrm>
          <a:off x="1949731" y="923584"/>
          <a:ext cx="5967574" cy="5967574"/>
        </a:xfrm>
        <a:custGeom>
          <a:avLst/>
          <a:gdLst/>
          <a:ahLst/>
          <a:cxnLst/>
          <a:rect l="0" t="0" r="0" b="0"/>
          <a:pathLst>
            <a:path>
              <a:moveTo>
                <a:pt x="1498414" y="395997"/>
              </a:moveTo>
              <a:arcTo wR="2983787" hR="2983787" stAng="14408669" swAng="132640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E1E87-8A1C-3F41-9DF7-14DAC43A96CB}">
      <dsp:nvSpPr>
        <dsp:cNvPr id="0" name=""/>
        <dsp:cNvSpPr/>
      </dsp:nvSpPr>
      <dsp:spPr>
        <a:xfrm>
          <a:off x="0" y="4425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Wrong (high) doses might have opposite effects</a:t>
          </a:r>
        </a:p>
      </dsp:txBody>
      <dsp:txXfrm>
        <a:off x="38981" y="43406"/>
        <a:ext cx="8151638" cy="720562"/>
      </dsp:txXfrm>
    </dsp:sp>
    <dsp:sp modelId="{7E81947A-7C45-4249-946A-F207A6EA42F8}">
      <dsp:nvSpPr>
        <dsp:cNvPr id="0" name=""/>
        <dsp:cNvSpPr/>
      </dsp:nvSpPr>
      <dsp:spPr>
        <a:xfrm>
          <a:off x="0" y="820230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Selenium and vitamin E cancer prevention trial (SELECT) indicated that for certain populations, supplement increased prostate cancer risk &amp; severity </a:t>
          </a:r>
        </a:p>
      </dsp:txBody>
      <dsp:txXfrm>
        <a:off x="38981" y="859211"/>
        <a:ext cx="8151638" cy="720562"/>
      </dsp:txXfrm>
    </dsp:sp>
    <dsp:sp modelId="{771CDD37-3F6C-2B48-924D-DA8949C844B6}">
      <dsp:nvSpPr>
        <dsp:cNvPr id="0" name=""/>
        <dsp:cNvSpPr/>
      </dsp:nvSpPr>
      <dsp:spPr>
        <a:xfrm>
          <a:off x="0" y="1636035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Beta-carotene is strongly contraindicated in smokers as it has a increased risk of lung cancer</a:t>
          </a:r>
        </a:p>
      </dsp:txBody>
      <dsp:txXfrm>
        <a:off x="38981" y="1675016"/>
        <a:ext cx="8151638" cy="720562"/>
      </dsp:txXfrm>
    </dsp:sp>
    <dsp:sp modelId="{1063662A-2474-CD41-92ED-58FC1C06E4BA}">
      <dsp:nvSpPr>
        <dsp:cNvPr id="0" name=""/>
        <dsp:cNvSpPr/>
      </dsp:nvSpPr>
      <dsp:spPr>
        <a:xfrm>
          <a:off x="0" y="2451840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Long term intake of 20 mg Vitamin B6 may lead to mild tingling and numbness</a:t>
          </a:r>
        </a:p>
      </dsp:txBody>
      <dsp:txXfrm>
        <a:off x="38981" y="2490821"/>
        <a:ext cx="8151638" cy="720562"/>
      </dsp:txXfrm>
    </dsp:sp>
    <dsp:sp modelId="{65D98785-70C8-1E44-90DF-57E6B254024C}">
      <dsp:nvSpPr>
        <dsp:cNvPr id="0" name=""/>
        <dsp:cNvSpPr/>
      </dsp:nvSpPr>
      <dsp:spPr>
        <a:xfrm>
          <a:off x="0" y="3267645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Long term intake of 5mg of manganese may lead to muscle pain and fatigue</a:t>
          </a:r>
        </a:p>
      </dsp:txBody>
      <dsp:txXfrm>
        <a:off x="38981" y="3306626"/>
        <a:ext cx="8151638" cy="720562"/>
      </dsp:txXfrm>
    </dsp:sp>
    <dsp:sp modelId="{61BFB26D-59C8-4047-A6D0-598FBB002E22}">
      <dsp:nvSpPr>
        <dsp:cNvPr id="0" name=""/>
        <dsp:cNvSpPr/>
      </dsp:nvSpPr>
      <dsp:spPr>
        <a:xfrm>
          <a:off x="0" y="4083450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Long term intake of 30 mg zinc may lead to </a:t>
          </a:r>
          <a:r>
            <a:rPr lang="en-US" sz="2000" b="1" i="0" kern="1200" dirty="0" err="1">
              <a:latin typeface="Calibri Regular"/>
              <a:cs typeface="Comic Sans MS"/>
            </a:rPr>
            <a:t>anaemia</a:t>
          </a:r>
          <a:endParaRPr lang="en-US" sz="2000" b="1" i="0" kern="1200" dirty="0">
            <a:latin typeface="Calibri Regular"/>
            <a:cs typeface="Comic Sans MS"/>
          </a:endParaRPr>
        </a:p>
      </dsp:txBody>
      <dsp:txXfrm>
        <a:off x="38981" y="4122431"/>
        <a:ext cx="8151638" cy="720562"/>
      </dsp:txXfrm>
    </dsp:sp>
    <dsp:sp modelId="{623D846D-81E6-DA40-BFF7-A3824A1531EC}">
      <dsp:nvSpPr>
        <dsp:cNvPr id="0" name=""/>
        <dsp:cNvSpPr/>
      </dsp:nvSpPr>
      <dsp:spPr>
        <a:xfrm>
          <a:off x="0" y="4899255"/>
          <a:ext cx="8229600" cy="798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cs typeface="Comic Sans MS"/>
            </a:rPr>
            <a:t>High doses of vitamin C may cause kidney stone formation </a:t>
          </a:r>
        </a:p>
      </dsp:txBody>
      <dsp:txXfrm>
        <a:off x="38981" y="4938236"/>
        <a:ext cx="8151638" cy="720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8313B-926C-E04A-BFF3-20D4E13FCF8E}">
      <dsp:nvSpPr>
        <dsp:cNvPr id="0" name=""/>
        <dsp:cNvSpPr/>
      </dsp:nvSpPr>
      <dsp:spPr>
        <a:xfrm>
          <a:off x="5908643" y="1062083"/>
          <a:ext cx="4229253" cy="230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664"/>
              </a:lnTo>
              <a:lnTo>
                <a:pt x="4229253" y="1940664"/>
              </a:lnTo>
              <a:lnTo>
                <a:pt x="4229253" y="2305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001EC-C144-4E4F-B383-2670D03B207C}">
      <dsp:nvSpPr>
        <dsp:cNvPr id="0" name=""/>
        <dsp:cNvSpPr/>
      </dsp:nvSpPr>
      <dsp:spPr>
        <a:xfrm>
          <a:off x="5862923" y="1062083"/>
          <a:ext cx="91440" cy="2305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0664"/>
              </a:lnTo>
              <a:lnTo>
                <a:pt x="74326" y="1940664"/>
              </a:lnTo>
              <a:lnTo>
                <a:pt x="74326" y="2305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84205-EF55-C14F-A387-93E0821C55E3}">
      <dsp:nvSpPr>
        <dsp:cNvPr id="0" name=""/>
        <dsp:cNvSpPr/>
      </dsp:nvSpPr>
      <dsp:spPr>
        <a:xfrm>
          <a:off x="1736602" y="1062083"/>
          <a:ext cx="4172041" cy="2305183"/>
        </a:xfrm>
        <a:custGeom>
          <a:avLst/>
          <a:gdLst/>
          <a:ahLst/>
          <a:cxnLst/>
          <a:rect l="0" t="0" r="0" b="0"/>
          <a:pathLst>
            <a:path>
              <a:moveTo>
                <a:pt x="4172041" y="0"/>
              </a:moveTo>
              <a:lnTo>
                <a:pt x="4172041" y="1940664"/>
              </a:lnTo>
              <a:lnTo>
                <a:pt x="0" y="1940664"/>
              </a:lnTo>
              <a:lnTo>
                <a:pt x="0" y="2305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FEFDC-0530-7B48-9199-705CAB9346E1}">
      <dsp:nvSpPr>
        <dsp:cNvPr id="0" name=""/>
        <dsp:cNvSpPr/>
      </dsp:nvSpPr>
      <dsp:spPr>
        <a:xfrm>
          <a:off x="3090825" y="238201"/>
          <a:ext cx="5635637" cy="823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C00000"/>
              </a:solidFill>
              <a:latin typeface="Calibri Regular"/>
              <a:cs typeface="Comic Sans MS"/>
            </a:rPr>
            <a:t>Surgical therapy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3090825" y="238201"/>
        <a:ext cx="5635637" cy="823882"/>
      </dsp:txXfrm>
    </dsp:sp>
    <dsp:sp modelId="{2B6A8E79-DD6C-1B4E-9D0E-31793460C6BD}">
      <dsp:nvSpPr>
        <dsp:cNvPr id="0" name=""/>
        <dsp:cNvSpPr/>
      </dsp:nvSpPr>
      <dsp:spPr>
        <a:xfrm>
          <a:off x="797" y="3367267"/>
          <a:ext cx="3471609" cy="3085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B00D4"/>
              </a:solidFill>
              <a:latin typeface="+mn-lt"/>
            </a:rPr>
            <a:t>Varicocele Ligation</a:t>
          </a:r>
        </a:p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Comic Sans MS"/>
            </a:rPr>
            <a:t>Efficacy of varicocelectomy as a Rx controversial but beneficial in severe and symptomatic cases </a:t>
          </a:r>
          <a:r>
            <a:rPr lang="en-US" sz="2400" b="1" kern="1200" dirty="0">
              <a:latin typeface="+mn-lt"/>
            </a:rPr>
            <a:t> </a:t>
          </a:r>
        </a:p>
      </dsp:txBody>
      <dsp:txXfrm>
        <a:off x="797" y="3367267"/>
        <a:ext cx="3471609" cy="3085393"/>
      </dsp:txXfrm>
    </dsp:sp>
    <dsp:sp modelId="{2A40B36F-A027-7246-A20E-2FA05BFCD922}">
      <dsp:nvSpPr>
        <dsp:cNvPr id="0" name=""/>
        <dsp:cNvSpPr/>
      </dsp:nvSpPr>
      <dsp:spPr>
        <a:xfrm>
          <a:off x="4201445" y="3367267"/>
          <a:ext cx="3471609" cy="3085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B00D4"/>
              </a:solidFill>
              <a:latin typeface="+mn-lt"/>
              <a:cs typeface="Comic Sans MS"/>
            </a:rPr>
            <a:t>Obstructive azoospermia</a:t>
          </a:r>
        </a:p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Comic Sans MS"/>
            </a:rPr>
            <a:t>Microsurgical repair of vasal and epididymal obstruction </a:t>
          </a:r>
          <a:endParaRPr lang="en-US" sz="2400" b="1" kern="1200" dirty="0">
            <a:latin typeface="+mn-lt"/>
          </a:endParaRPr>
        </a:p>
      </dsp:txBody>
      <dsp:txXfrm>
        <a:off x="4201445" y="3367267"/>
        <a:ext cx="3471609" cy="3085393"/>
      </dsp:txXfrm>
    </dsp:sp>
    <dsp:sp modelId="{BDB27B18-9BE8-0F4A-845B-1565F9FB793E}">
      <dsp:nvSpPr>
        <dsp:cNvPr id="0" name=""/>
        <dsp:cNvSpPr/>
      </dsp:nvSpPr>
      <dsp:spPr>
        <a:xfrm>
          <a:off x="8402092" y="3367267"/>
          <a:ext cx="3471609" cy="3085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B00D4"/>
              </a:solidFill>
              <a:latin typeface="+mn-lt"/>
              <a:cs typeface="Comic Sans MS"/>
            </a:rPr>
            <a:t>Low volume ejaculate and severe </a:t>
          </a:r>
          <a:r>
            <a:rPr lang="en-US" sz="2400" b="1" kern="1200" dirty="0" err="1">
              <a:solidFill>
                <a:srgbClr val="0B00D4"/>
              </a:solidFill>
              <a:latin typeface="+mn-lt"/>
              <a:cs typeface="Comic Sans MS"/>
            </a:rPr>
            <a:t>oligozoospermia</a:t>
          </a:r>
          <a:r>
            <a:rPr lang="en-US" sz="2400" b="1" kern="1200" dirty="0">
              <a:solidFill>
                <a:srgbClr val="0B00D4"/>
              </a:solidFill>
              <a:latin typeface="+mn-lt"/>
              <a:cs typeface="Comic Sans MS"/>
            </a:rPr>
            <a:t>            </a:t>
          </a:r>
          <a:r>
            <a:rPr lang="en-US" sz="2400" b="1" kern="1200" dirty="0">
              <a:solidFill>
                <a:srgbClr val="000000"/>
              </a:solidFill>
              <a:latin typeface="+mn-lt"/>
              <a:cs typeface="Comic Sans MS"/>
            </a:rPr>
            <a:t>Transurethral resection of the ejaculatory ducts (TURED</a:t>
          </a:r>
          <a:endParaRPr lang="en-US" sz="2000" b="1" kern="1200" dirty="0">
            <a:latin typeface="+mn-lt"/>
          </a:endParaRPr>
        </a:p>
      </dsp:txBody>
      <dsp:txXfrm>
        <a:off x="8402092" y="3367267"/>
        <a:ext cx="3471609" cy="3085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FAE0-851A-9D46-AADF-EC8260101913}">
      <dsp:nvSpPr>
        <dsp:cNvPr id="0" name=""/>
        <dsp:cNvSpPr/>
      </dsp:nvSpPr>
      <dsp:spPr>
        <a:xfrm>
          <a:off x="145714" y="2551142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  <a:latin typeface="Calibri Regular"/>
              <a:cs typeface="Comic Sans MS"/>
            </a:rPr>
            <a:t>Selection of treatment modality</a:t>
          </a:r>
          <a:endParaRPr lang="en-US" sz="3200" kern="1200" dirty="0"/>
        </a:p>
      </dsp:txBody>
      <dsp:txXfrm>
        <a:off x="188915" y="2594343"/>
        <a:ext cx="2863599" cy="1388598"/>
      </dsp:txXfrm>
    </dsp:sp>
    <dsp:sp modelId="{809E5162-61E9-D246-A77E-C6BECBE48F68}">
      <dsp:nvSpPr>
        <dsp:cNvPr id="0" name=""/>
        <dsp:cNvSpPr/>
      </dsp:nvSpPr>
      <dsp:spPr>
        <a:xfrm rot="18701759">
          <a:off x="2838293" y="2694349"/>
          <a:ext cx="153767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37670" y="202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8686" y="2676123"/>
        <a:ext cx="76883" cy="76883"/>
      </dsp:txXfrm>
    </dsp:sp>
    <dsp:sp modelId="{052A5FE1-13D6-3E49-9E77-19B62E73823B}">
      <dsp:nvSpPr>
        <dsp:cNvPr id="0" name=""/>
        <dsp:cNvSpPr/>
      </dsp:nvSpPr>
      <dsp:spPr>
        <a:xfrm>
          <a:off x="4118540" y="1402986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B00D4"/>
              </a:solidFill>
              <a:latin typeface="Calibri Regular"/>
              <a:cs typeface="Comic Sans MS"/>
            </a:rPr>
            <a:t>Semen parameters </a:t>
          </a:r>
          <a:endParaRPr lang="en-US" sz="3200" kern="1200" dirty="0">
            <a:solidFill>
              <a:srgbClr val="0B00D4"/>
            </a:solidFill>
          </a:endParaRPr>
        </a:p>
      </dsp:txBody>
      <dsp:txXfrm>
        <a:off x="4161741" y="1446187"/>
        <a:ext cx="2863599" cy="1388598"/>
      </dsp:txXfrm>
    </dsp:sp>
    <dsp:sp modelId="{584B3242-B5FE-FB40-AF57-9F7CDACA2A1A}">
      <dsp:nvSpPr>
        <dsp:cNvPr id="0" name=""/>
        <dsp:cNvSpPr/>
      </dsp:nvSpPr>
      <dsp:spPr>
        <a:xfrm rot="18873621">
          <a:off x="6775151" y="1419580"/>
          <a:ext cx="19668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66821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709391" y="1390624"/>
        <a:ext cx="98341" cy="98341"/>
      </dsp:txXfrm>
    </dsp:sp>
    <dsp:sp modelId="{4D9A9F54-7B32-8947-A949-10804DE97C7C}">
      <dsp:nvSpPr>
        <dsp:cNvPr id="0" name=""/>
        <dsp:cNvSpPr/>
      </dsp:nvSpPr>
      <dsp:spPr>
        <a:xfrm>
          <a:off x="8448582" y="1603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 Regular"/>
              <a:cs typeface="Comic Sans MS"/>
            </a:rPr>
            <a:t>Concentration</a:t>
          </a:r>
          <a:endParaRPr lang="en-US" sz="3200" kern="1200" dirty="0"/>
        </a:p>
      </dsp:txBody>
      <dsp:txXfrm>
        <a:off x="8491783" y="44804"/>
        <a:ext cx="2863599" cy="1388598"/>
      </dsp:txXfrm>
    </dsp:sp>
    <dsp:sp modelId="{81D86425-56E8-EF4E-95D0-0C668E3F20CD}">
      <dsp:nvSpPr>
        <dsp:cNvPr id="0" name=""/>
        <dsp:cNvSpPr/>
      </dsp:nvSpPr>
      <dsp:spPr>
        <a:xfrm rot="723648">
          <a:off x="7052967" y="2267706"/>
          <a:ext cx="14111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11190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23282" y="2252641"/>
        <a:ext cx="70559" cy="70559"/>
      </dsp:txXfrm>
    </dsp:sp>
    <dsp:sp modelId="{EAA5D48F-596C-8247-8E51-80DADCC179CB}">
      <dsp:nvSpPr>
        <dsp:cNvPr id="0" name=""/>
        <dsp:cNvSpPr/>
      </dsp:nvSpPr>
      <dsp:spPr>
        <a:xfrm>
          <a:off x="8448582" y="1697854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200" b="1" kern="1200" dirty="0">
              <a:latin typeface="Calibri Regular"/>
              <a:cs typeface="Comic Sans MS"/>
            </a:rPr>
            <a:t>Progressive motility (TMC)</a:t>
          </a:r>
          <a:endParaRPr lang="en-US" sz="3200" kern="1200" dirty="0"/>
        </a:p>
      </dsp:txBody>
      <dsp:txXfrm>
        <a:off x="8491783" y="1741055"/>
        <a:ext cx="2863599" cy="1388598"/>
      </dsp:txXfrm>
    </dsp:sp>
    <dsp:sp modelId="{5B1743D9-863F-B648-BCD4-AEE3A3EE9C22}">
      <dsp:nvSpPr>
        <dsp:cNvPr id="0" name=""/>
        <dsp:cNvSpPr/>
      </dsp:nvSpPr>
      <dsp:spPr>
        <a:xfrm rot="3316455">
          <a:off x="6547254" y="3115831"/>
          <a:ext cx="24226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22614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697996" y="3075480"/>
        <a:ext cx="121130" cy="121130"/>
      </dsp:txXfrm>
    </dsp:sp>
    <dsp:sp modelId="{CD47D3B5-2730-FA4C-8B8F-DC6B637B64F7}">
      <dsp:nvSpPr>
        <dsp:cNvPr id="0" name=""/>
        <dsp:cNvSpPr/>
      </dsp:nvSpPr>
      <dsp:spPr>
        <a:xfrm>
          <a:off x="8448582" y="3394105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200" b="1" kern="1200" dirty="0">
              <a:latin typeface="Calibri Regular"/>
              <a:cs typeface="Comic Sans MS"/>
            </a:rPr>
            <a:t>Morphology and TZI</a:t>
          </a:r>
        </a:p>
      </dsp:txBody>
      <dsp:txXfrm>
        <a:off x="8491783" y="3437306"/>
        <a:ext cx="2863599" cy="1388598"/>
      </dsp:txXfrm>
    </dsp:sp>
    <dsp:sp modelId="{8AA5FCF4-E074-2C4F-821C-44B8A407EE13}">
      <dsp:nvSpPr>
        <dsp:cNvPr id="0" name=""/>
        <dsp:cNvSpPr/>
      </dsp:nvSpPr>
      <dsp:spPr>
        <a:xfrm rot="4185492">
          <a:off x="5782810" y="3964758"/>
          <a:ext cx="393179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931796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650414" y="3886678"/>
        <a:ext cx="196589" cy="196589"/>
      </dsp:txXfrm>
    </dsp:sp>
    <dsp:sp modelId="{2580F8B8-ABB8-2E40-9659-9F659B36C955}">
      <dsp:nvSpPr>
        <dsp:cNvPr id="0" name=""/>
        <dsp:cNvSpPr/>
      </dsp:nvSpPr>
      <dsp:spPr>
        <a:xfrm>
          <a:off x="8428876" y="5091959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200" b="1" kern="1200" dirty="0">
              <a:latin typeface="Calibri Regular"/>
              <a:cs typeface="Comic Sans MS"/>
            </a:rPr>
            <a:t>HOS and DFI </a:t>
          </a:r>
        </a:p>
      </dsp:txBody>
      <dsp:txXfrm>
        <a:off x="8472077" y="5135160"/>
        <a:ext cx="2863599" cy="1388598"/>
      </dsp:txXfrm>
    </dsp:sp>
    <dsp:sp modelId="{2306CD0F-9171-D64B-9C7A-08C9E2FF350E}">
      <dsp:nvSpPr>
        <dsp:cNvPr id="0" name=""/>
        <dsp:cNvSpPr/>
      </dsp:nvSpPr>
      <dsp:spPr>
        <a:xfrm rot="3026704">
          <a:off x="2771456" y="3956810"/>
          <a:ext cx="17856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85655" y="202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619643" y="3932383"/>
        <a:ext cx="89282" cy="89282"/>
      </dsp:txXfrm>
    </dsp:sp>
    <dsp:sp modelId="{B024A6FE-8840-CE4D-A7D8-38F13DF8B704}">
      <dsp:nvSpPr>
        <dsp:cNvPr id="0" name=""/>
        <dsp:cNvSpPr/>
      </dsp:nvSpPr>
      <dsp:spPr>
        <a:xfrm>
          <a:off x="4232853" y="3927907"/>
          <a:ext cx="2950001" cy="147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B00D4"/>
              </a:solidFill>
              <a:latin typeface="Calibri Regular"/>
              <a:cs typeface="Comic Sans MS"/>
            </a:rPr>
            <a:t>Depends on the etiology of infertility </a:t>
          </a:r>
          <a:endParaRPr lang="en-US" sz="3200" kern="1200" dirty="0">
            <a:solidFill>
              <a:srgbClr val="0B00D4"/>
            </a:solidFill>
          </a:endParaRPr>
        </a:p>
      </dsp:txBody>
      <dsp:txXfrm>
        <a:off x="4276054" y="3971108"/>
        <a:ext cx="2863599" cy="13885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475D-E8A3-DE49-9520-57CEF0064D75}">
      <dsp:nvSpPr>
        <dsp:cNvPr id="0" name=""/>
        <dsp:cNvSpPr/>
      </dsp:nvSpPr>
      <dsp:spPr>
        <a:xfrm>
          <a:off x="14810" y="160634"/>
          <a:ext cx="2792623" cy="6478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C00000"/>
              </a:solidFill>
            </a:rPr>
            <a:t>Other Factors</a:t>
          </a:r>
        </a:p>
      </dsp:txBody>
      <dsp:txXfrm>
        <a:off x="33786" y="179610"/>
        <a:ext cx="2754671" cy="609946"/>
      </dsp:txXfrm>
    </dsp:sp>
    <dsp:sp modelId="{BFA9EBE0-EE12-A44C-975B-C4F1A9E68A0D}">
      <dsp:nvSpPr>
        <dsp:cNvPr id="0" name=""/>
        <dsp:cNvSpPr/>
      </dsp:nvSpPr>
      <dsp:spPr>
        <a:xfrm>
          <a:off x="294073" y="808533"/>
          <a:ext cx="264736" cy="93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427"/>
              </a:lnTo>
              <a:lnTo>
                <a:pt x="264736" y="936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2C8A4-E9B5-4142-B1C3-62CE7A96A285}">
      <dsp:nvSpPr>
        <dsp:cNvPr id="0" name=""/>
        <dsp:cNvSpPr/>
      </dsp:nvSpPr>
      <dsp:spPr>
        <a:xfrm>
          <a:off x="558809" y="1421011"/>
          <a:ext cx="7568905" cy="64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90"/>
              </a:solidFill>
              <a:latin typeface="+mn-lt"/>
            </a:rPr>
            <a:t>Age of the women</a:t>
          </a:r>
          <a:r>
            <a:rPr lang="en-US" sz="2000" b="1" kern="1200" dirty="0">
              <a:latin typeface="+mn-lt"/>
            </a:rPr>
            <a:t> - above 40 years should receive GT for OI &amp; should consider IVF early in the treatment protocol </a:t>
          </a:r>
          <a:endParaRPr lang="en-US" sz="2000" kern="1200" dirty="0"/>
        </a:p>
      </dsp:txBody>
      <dsp:txXfrm>
        <a:off x="577785" y="1439987"/>
        <a:ext cx="7530953" cy="609946"/>
      </dsp:txXfrm>
    </dsp:sp>
    <dsp:sp modelId="{455FB48D-C4F2-C64F-B3F3-9B6724E32934}">
      <dsp:nvSpPr>
        <dsp:cNvPr id="0" name=""/>
        <dsp:cNvSpPr/>
      </dsp:nvSpPr>
      <dsp:spPr>
        <a:xfrm>
          <a:off x="294073" y="808533"/>
          <a:ext cx="264736" cy="174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300"/>
              </a:lnTo>
              <a:lnTo>
                <a:pt x="264736" y="1746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659DE-2FD4-2145-AA79-CAAE584F6CBC}">
      <dsp:nvSpPr>
        <dsp:cNvPr id="0" name=""/>
        <dsp:cNvSpPr/>
      </dsp:nvSpPr>
      <dsp:spPr>
        <a:xfrm>
          <a:off x="558809" y="2230884"/>
          <a:ext cx="7568905" cy="64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90"/>
              </a:solidFill>
              <a:latin typeface="+mn-lt"/>
            </a:rPr>
            <a:t>Duration </a:t>
          </a:r>
          <a:r>
            <a:rPr lang="en-US" sz="2000" b="1" kern="1200" dirty="0">
              <a:latin typeface="+mn-lt"/>
            </a:rPr>
            <a:t>of sub fertility</a:t>
          </a:r>
        </a:p>
      </dsp:txBody>
      <dsp:txXfrm>
        <a:off x="577785" y="2249860"/>
        <a:ext cx="7530953" cy="609946"/>
      </dsp:txXfrm>
    </dsp:sp>
    <dsp:sp modelId="{A8324564-7468-AA44-8A8B-AA7818CFDE9C}">
      <dsp:nvSpPr>
        <dsp:cNvPr id="0" name=""/>
        <dsp:cNvSpPr/>
      </dsp:nvSpPr>
      <dsp:spPr>
        <a:xfrm>
          <a:off x="294073" y="808533"/>
          <a:ext cx="264736" cy="2556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173"/>
              </a:lnTo>
              <a:lnTo>
                <a:pt x="264736" y="2556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D7460-CE0A-1640-9FB6-D36D5DD5FEC9}">
      <dsp:nvSpPr>
        <dsp:cNvPr id="0" name=""/>
        <dsp:cNvSpPr/>
      </dsp:nvSpPr>
      <dsp:spPr>
        <a:xfrm>
          <a:off x="558809" y="3040757"/>
          <a:ext cx="7568905" cy="64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Presence of </a:t>
          </a:r>
          <a:r>
            <a:rPr lang="en-US" sz="2000" b="1" kern="1200">
              <a:solidFill>
                <a:srgbClr val="000090"/>
              </a:solidFill>
              <a:latin typeface="+mn-lt"/>
            </a:rPr>
            <a:t>endometriosis </a:t>
          </a:r>
          <a:r>
            <a:rPr lang="en-US" sz="2000" b="1" kern="1200">
              <a:latin typeface="+mn-lt"/>
            </a:rPr>
            <a:t>or </a:t>
          </a:r>
          <a:r>
            <a:rPr lang="en-US" sz="2000" b="1" kern="1200">
              <a:solidFill>
                <a:srgbClr val="000090"/>
              </a:solidFill>
              <a:latin typeface="+mn-lt"/>
            </a:rPr>
            <a:t>tubal pathology</a:t>
          </a:r>
          <a:endParaRPr lang="en-US" sz="2000" kern="1200"/>
        </a:p>
      </dsp:txBody>
      <dsp:txXfrm>
        <a:off x="577785" y="3059733"/>
        <a:ext cx="7530953" cy="609946"/>
      </dsp:txXfrm>
    </dsp:sp>
    <dsp:sp modelId="{7550FE86-F7C5-CB49-902D-000ABF321E60}">
      <dsp:nvSpPr>
        <dsp:cNvPr id="0" name=""/>
        <dsp:cNvSpPr/>
      </dsp:nvSpPr>
      <dsp:spPr>
        <a:xfrm>
          <a:off x="294073" y="808533"/>
          <a:ext cx="264736" cy="336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046"/>
              </a:lnTo>
              <a:lnTo>
                <a:pt x="264736" y="336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3DA9D-533F-B745-A037-88B6AB3256DD}">
      <dsp:nvSpPr>
        <dsp:cNvPr id="0" name=""/>
        <dsp:cNvSpPr/>
      </dsp:nvSpPr>
      <dsp:spPr>
        <a:xfrm>
          <a:off x="558809" y="3850630"/>
          <a:ext cx="7568905" cy="64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Presence or absence of </a:t>
          </a:r>
          <a:r>
            <a:rPr lang="en-US" sz="2000" b="1" kern="1200" dirty="0">
              <a:solidFill>
                <a:srgbClr val="000090"/>
              </a:solidFill>
              <a:latin typeface="+mn-lt"/>
            </a:rPr>
            <a:t>cervical factor</a:t>
          </a:r>
          <a:endParaRPr lang="en-US" sz="2000" kern="1200" dirty="0"/>
        </a:p>
      </dsp:txBody>
      <dsp:txXfrm>
        <a:off x="577785" y="3869606"/>
        <a:ext cx="7530953" cy="609946"/>
      </dsp:txXfrm>
    </dsp:sp>
    <dsp:sp modelId="{676AA57A-E1F7-174F-B9E9-53C25F526E4E}">
      <dsp:nvSpPr>
        <dsp:cNvPr id="0" name=""/>
        <dsp:cNvSpPr/>
      </dsp:nvSpPr>
      <dsp:spPr>
        <a:xfrm>
          <a:off x="294073" y="808533"/>
          <a:ext cx="264736" cy="417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5919"/>
              </a:lnTo>
              <a:lnTo>
                <a:pt x="264736" y="417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45363-E831-ED49-BFF4-8B7C9BE63242}">
      <dsp:nvSpPr>
        <dsp:cNvPr id="0" name=""/>
        <dsp:cNvSpPr/>
      </dsp:nvSpPr>
      <dsp:spPr>
        <a:xfrm>
          <a:off x="558809" y="4660503"/>
          <a:ext cx="7568905" cy="64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latin typeface="+mn-lt"/>
            </a:rPr>
            <a:t>Presence of </a:t>
          </a:r>
          <a:r>
            <a:rPr lang="en-US" sz="2000" b="1" kern="1200" dirty="0">
              <a:solidFill>
                <a:srgbClr val="000090"/>
              </a:solidFill>
              <a:latin typeface="+mn-lt"/>
            </a:rPr>
            <a:t>anti-sperm antibody - </a:t>
          </a:r>
          <a:r>
            <a:rPr lang="en-US" sz="2000" b="1" kern="1200" dirty="0">
              <a:latin typeface="+mn-lt"/>
            </a:rPr>
            <a:t>male or female</a:t>
          </a:r>
        </a:p>
      </dsp:txBody>
      <dsp:txXfrm>
        <a:off x="577785" y="4679479"/>
        <a:ext cx="7530953" cy="609946"/>
      </dsp:txXfrm>
    </dsp:sp>
    <dsp:sp modelId="{E55A502B-A22A-FB46-9DA1-8FCA9D9D971F}">
      <dsp:nvSpPr>
        <dsp:cNvPr id="0" name=""/>
        <dsp:cNvSpPr/>
      </dsp:nvSpPr>
      <dsp:spPr>
        <a:xfrm>
          <a:off x="294073" y="808533"/>
          <a:ext cx="264736" cy="498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5792"/>
              </a:lnTo>
              <a:lnTo>
                <a:pt x="264736" y="49857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AA3C5-EC18-0E43-9E79-31788C3DEC32}">
      <dsp:nvSpPr>
        <dsp:cNvPr id="0" name=""/>
        <dsp:cNvSpPr/>
      </dsp:nvSpPr>
      <dsp:spPr>
        <a:xfrm>
          <a:off x="558809" y="5470376"/>
          <a:ext cx="7568905" cy="64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latin typeface="+mn-lt"/>
            </a:rPr>
            <a:t>History of previous </a:t>
          </a:r>
          <a:r>
            <a:rPr lang="en-US" sz="2000" b="1" kern="1200" dirty="0">
              <a:solidFill>
                <a:srgbClr val="000090"/>
              </a:solidFill>
              <a:latin typeface="+mn-lt"/>
            </a:rPr>
            <a:t>pelvic</a:t>
          </a:r>
          <a:r>
            <a:rPr lang="en-US" sz="2000" b="1" kern="1200" dirty="0">
              <a:latin typeface="+mn-lt"/>
            </a:rPr>
            <a:t> or </a:t>
          </a:r>
          <a:r>
            <a:rPr lang="en-US" sz="2000" b="1" kern="1200" dirty="0">
              <a:solidFill>
                <a:srgbClr val="000090"/>
              </a:solidFill>
              <a:latin typeface="+mn-lt"/>
            </a:rPr>
            <a:t>abdominal surgeries</a:t>
          </a:r>
          <a:endParaRPr lang="en-US" sz="2000" b="1" kern="1200" dirty="0">
            <a:latin typeface="+mn-lt"/>
          </a:endParaRPr>
        </a:p>
      </dsp:txBody>
      <dsp:txXfrm>
        <a:off x="577785" y="5489352"/>
        <a:ext cx="7530953" cy="6099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075DE-7B97-5440-B211-CD51C2787DE9}">
      <dsp:nvSpPr>
        <dsp:cNvPr id="0" name=""/>
        <dsp:cNvSpPr/>
      </dsp:nvSpPr>
      <dsp:spPr>
        <a:xfrm>
          <a:off x="4946916" y="1918526"/>
          <a:ext cx="323583" cy="1417605"/>
        </a:xfrm>
        <a:custGeom>
          <a:avLst/>
          <a:gdLst/>
          <a:ahLst/>
          <a:cxnLst/>
          <a:rect l="0" t="0" r="0" b="0"/>
          <a:pathLst>
            <a:path>
              <a:moveTo>
                <a:pt x="323583" y="0"/>
              </a:moveTo>
              <a:lnTo>
                <a:pt x="323583" y="1417605"/>
              </a:lnTo>
              <a:lnTo>
                <a:pt x="0" y="1417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54842-877C-F445-9844-5018607C40A6}">
      <dsp:nvSpPr>
        <dsp:cNvPr id="0" name=""/>
        <dsp:cNvSpPr/>
      </dsp:nvSpPr>
      <dsp:spPr>
        <a:xfrm>
          <a:off x="5270500" y="1918526"/>
          <a:ext cx="3728917" cy="283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626"/>
              </a:lnTo>
              <a:lnTo>
                <a:pt x="3728917" y="2511626"/>
              </a:lnTo>
              <a:lnTo>
                <a:pt x="3728917" y="283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F7465-7DD6-404A-845C-475CB7CF6445}">
      <dsp:nvSpPr>
        <dsp:cNvPr id="0" name=""/>
        <dsp:cNvSpPr/>
      </dsp:nvSpPr>
      <dsp:spPr>
        <a:xfrm>
          <a:off x="5224780" y="1918526"/>
          <a:ext cx="91440" cy="283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5299F-6C43-FA43-9F47-9F66E065828B}">
      <dsp:nvSpPr>
        <dsp:cNvPr id="0" name=""/>
        <dsp:cNvSpPr/>
      </dsp:nvSpPr>
      <dsp:spPr>
        <a:xfrm>
          <a:off x="1541582" y="1918526"/>
          <a:ext cx="3728917" cy="2835210"/>
        </a:xfrm>
        <a:custGeom>
          <a:avLst/>
          <a:gdLst/>
          <a:ahLst/>
          <a:cxnLst/>
          <a:rect l="0" t="0" r="0" b="0"/>
          <a:pathLst>
            <a:path>
              <a:moveTo>
                <a:pt x="3728917" y="0"/>
              </a:moveTo>
              <a:lnTo>
                <a:pt x="3728917" y="2511626"/>
              </a:lnTo>
              <a:lnTo>
                <a:pt x="0" y="2511626"/>
              </a:lnTo>
              <a:lnTo>
                <a:pt x="0" y="283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24E8-650C-394E-9B85-3BF564EE2876}">
      <dsp:nvSpPr>
        <dsp:cNvPr id="0" name=""/>
        <dsp:cNvSpPr/>
      </dsp:nvSpPr>
      <dsp:spPr>
        <a:xfrm>
          <a:off x="2271711" y="377651"/>
          <a:ext cx="5997578" cy="1540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C00000"/>
              </a:solidFill>
              <a:latin typeface="+mn-lt"/>
            </a:rPr>
            <a:t>IUI vs IVF vs ICSI</a:t>
          </a:r>
          <a:endParaRPr lang="en-US" sz="4800" kern="1200" dirty="0"/>
        </a:p>
      </dsp:txBody>
      <dsp:txXfrm>
        <a:off x="2271711" y="377651"/>
        <a:ext cx="5997578" cy="1540875"/>
      </dsp:txXfrm>
    </dsp:sp>
    <dsp:sp modelId="{3D7A2662-22A0-C34B-8D80-51CB18709FB1}">
      <dsp:nvSpPr>
        <dsp:cNvPr id="0" name=""/>
        <dsp:cNvSpPr/>
      </dsp:nvSpPr>
      <dsp:spPr>
        <a:xfrm>
          <a:off x="707" y="4753736"/>
          <a:ext cx="3081750" cy="1540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b="1" kern="1200" dirty="0"/>
            <a:t>A good compromise seems to be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b="1" kern="1200" dirty="0"/>
            <a:t>IUI  for 4 cycles</a:t>
          </a:r>
          <a:endParaRPr lang="en-US" sz="2400" kern="1200" dirty="0"/>
        </a:p>
      </dsp:txBody>
      <dsp:txXfrm>
        <a:off x="707" y="4753736"/>
        <a:ext cx="3081750" cy="1540875"/>
      </dsp:txXfrm>
    </dsp:sp>
    <dsp:sp modelId="{DE8748E0-6F3D-CE4B-ABB2-4ED5BBC9BF14}">
      <dsp:nvSpPr>
        <dsp:cNvPr id="0" name=""/>
        <dsp:cNvSpPr/>
      </dsp:nvSpPr>
      <dsp:spPr>
        <a:xfrm>
          <a:off x="3729625" y="4753736"/>
          <a:ext cx="3081750" cy="1540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b="1" kern="1200" dirty="0">
              <a:solidFill>
                <a:srgbClr val="660066"/>
              </a:solidFill>
            </a:rPr>
            <a:t>If no pregnancy proceed with ART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b="1" kern="1200" dirty="0"/>
            <a:t>If few good eggs-do ICSI</a:t>
          </a:r>
        </a:p>
      </dsp:txBody>
      <dsp:txXfrm>
        <a:off x="3729625" y="4753736"/>
        <a:ext cx="3081750" cy="1540875"/>
      </dsp:txXfrm>
    </dsp:sp>
    <dsp:sp modelId="{CC79A092-B48A-0347-8E65-78E292F2B1CD}">
      <dsp:nvSpPr>
        <dsp:cNvPr id="0" name=""/>
        <dsp:cNvSpPr/>
      </dsp:nvSpPr>
      <dsp:spPr>
        <a:xfrm>
          <a:off x="7458543" y="4753736"/>
          <a:ext cx="3081750" cy="1540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b="1" kern="1200" dirty="0">
              <a:solidFill>
                <a:srgbClr val="660066"/>
              </a:solidFill>
            </a:rPr>
            <a:t>If no pregnancy proceed with ART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b="1" kern="1200" dirty="0"/>
            <a:t>If many eggs-do IVF + ICSI</a:t>
          </a:r>
          <a:endParaRPr lang="en-US" sz="2400" kern="1200" dirty="0"/>
        </a:p>
      </dsp:txBody>
      <dsp:txXfrm>
        <a:off x="7458543" y="4753736"/>
        <a:ext cx="3081750" cy="1540875"/>
      </dsp:txXfrm>
    </dsp:sp>
    <dsp:sp modelId="{66DFECF7-AC43-5246-96AF-49612920A9CB}">
      <dsp:nvSpPr>
        <dsp:cNvPr id="0" name=""/>
        <dsp:cNvSpPr/>
      </dsp:nvSpPr>
      <dsp:spPr>
        <a:xfrm>
          <a:off x="264967" y="2565693"/>
          <a:ext cx="4681948" cy="15408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90"/>
              </a:solidFill>
            </a:rPr>
            <a:t>There is no perfect answer for          non-male factor or Mild to moderate male factor infertility </a:t>
          </a:r>
          <a:endParaRPr lang="en-US" sz="2400" kern="1200" dirty="0"/>
        </a:p>
      </dsp:txBody>
      <dsp:txXfrm>
        <a:off x="264967" y="2565693"/>
        <a:ext cx="4681948" cy="154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D02BB-A626-0A47-986D-E96023BC422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F2E3B-1698-0740-866F-764518F3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3E2B7D-1D4E-9A42-96EF-582F9E779B2B}" type="slidenum">
              <a:rPr lang="en-US" sz="1200">
                <a:latin typeface="Comic Sans MS"/>
                <a:cs typeface="Comic Sans MS"/>
              </a:rPr>
              <a:pPr eaLnBrk="1" hangingPunct="1"/>
              <a:t>15</a:t>
            </a:fld>
            <a:endParaRPr lang="en-US" sz="1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82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CF2D-C4D9-0E4D-A76B-1F5D7531C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99846-F773-6E48-B45C-7C46FF99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D5195-8C6D-B848-A3AC-E4269391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BBFE-0FB3-FF49-BCFA-9F896C91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AF47-FA21-FF4F-8218-2899C07F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7980-4426-8A4E-B105-A1840473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C412F-6EA3-2D45-9655-9943FCED2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14B9-7376-044F-BEA8-6713E8DB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DA56A-5687-8F44-932C-1F36BDDA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67AB-4C21-D643-8965-BC0C7606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641A8-DA00-6C46-A20B-93C252C5A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96F04-BEA2-C44A-A177-2955BE1DD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FD9B3-4903-8C46-93F8-BB831DF8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CD6DD-C67E-954B-82E9-A44E5FDA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5CD2-70AD-784D-AA64-86908A8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D20E-D7C1-A943-A644-5FA21F00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0D282-6C28-624B-8385-52623EFE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3498-BF89-0745-9CF9-0A222A9A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99F5-ACFD-E94A-9849-AEF2B345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2245-C110-DA40-B0BA-1F43F35D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EE02-DE0F-484A-8E40-CDE8F1CA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1830C-AEA3-1F4B-8AE4-00E3FF0A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4557-A60B-3B41-AAAE-E2D935C2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035B-1160-8740-BA6B-C64EA961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653C-EDCA-0243-9DD4-7FC72BDC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6FF9-5EB1-E744-9A94-20448E78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7FDA-F636-524E-8713-FEC919ED0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6FC83-A358-7C4C-B633-43059F0CE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0EF44-A824-F848-BDBA-822788F7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925C6-1A60-2742-8596-F774B654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71630-6715-6340-B881-2D9B0476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67CC-A047-534B-A4DF-B30A7E9F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BAC74-3146-E54E-89D0-DEE14FC0D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765CD-8F85-334C-AB58-F1C9059B8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D3949-3966-EB4E-A3F7-0B6FD7D6E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BFB71-A18E-D44F-BC29-14E901B26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D2E82-C912-4246-81E3-AB80A152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C646F-ABD7-FE49-86B3-50E37C1F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01BC7-FEA4-F744-84D5-F43F3A5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0633-C5F5-6445-A725-0F65E8DC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22F0A-0FD1-7849-8B23-F7C2DF3D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D9A2A-A74B-014E-9997-7A1CE92D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7818C-FED8-3847-A551-215B0FB3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C3D0F-BEB8-B844-99CF-22B4718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572CA-B76C-7540-B246-0A1A13FB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7926B-391C-184B-8D58-895BD161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2099-5D52-F845-BC78-658B43FC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76E3-F248-A448-A089-B952D2BB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FD46A-2A68-0045-86B7-BFBF94C1D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1DCEB-F90C-664B-83F0-7FB34A0C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0259-F5EB-0044-B365-D4F1046B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BB2E3-D4A8-7D49-83A7-DC653A6B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078F-969A-DC47-A112-FC27C2FB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DDE1B-2959-FF4D-B4A3-D0688A83E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238-EC48-B540-8AE3-9D190319B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CDCBF-B91F-6A46-8353-C2B28E7D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7F749-C78F-424A-9C85-491CEEA1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083C-36D3-3345-8DC5-7EAF3192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C2A70-BD3C-2448-A4B8-40FBAFE6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28E5-D03D-7941-8DDE-2A8EA6B9B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C777-DB5D-AD40-B30B-90A384BECF3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7B77-CC7F-0748-B5B3-C171EB9E3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4DAD-B165-4046-94A8-AF31324E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954A-2987-9848-B760-39408344C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11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Management of Male Infertility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426482-F045-B748-8185-1151D462C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900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4291014" y="2438612"/>
            <a:ext cx="3481386" cy="95410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Calibri Regular"/>
              </a:rPr>
              <a:t>Treatment Options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Calibri Regular"/>
              </a:rPr>
              <a:t> for Increased DFI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85276" y="1932717"/>
            <a:ext cx="2268044" cy="1938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90"/>
                </a:solidFill>
                <a:latin typeface="Calibri Regular"/>
              </a:rPr>
              <a:t>Minimize exposure to </a:t>
            </a:r>
            <a:r>
              <a:rPr lang="en-US" sz="2000" b="1" dirty="0" err="1">
                <a:solidFill>
                  <a:srgbClr val="000090"/>
                </a:solidFill>
                <a:latin typeface="Calibri Regular"/>
              </a:rPr>
              <a:t>gonadotoxins</a:t>
            </a:r>
            <a:r>
              <a:rPr lang="en-US" sz="2000" b="1" dirty="0">
                <a:solidFill>
                  <a:srgbClr val="000090"/>
                </a:solidFill>
                <a:latin typeface="Calibri Regular"/>
              </a:rPr>
              <a:t> hyperthermia</a:t>
            </a:r>
          </a:p>
          <a:p>
            <a:pPr algn="ctr" eaLnBrk="1" hangingPunct="1"/>
            <a:r>
              <a:rPr lang="en-US" sz="2000" b="1" dirty="0" err="1">
                <a:latin typeface="Calibri Regular"/>
              </a:rPr>
              <a:t>Eg</a:t>
            </a:r>
            <a:r>
              <a:rPr lang="en-US" sz="2000" b="1" dirty="0">
                <a:latin typeface="Calibri Regular"/>
              </a:rPr>
              <a:t> – smoking, medication, saunas, hot tubs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183732" y="365634"/>
            <a:ext cx="2214563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90"/>
                </a:solidFill>
                <a:latin typeface="Calibri Regular"/>
              </a:rPr>
              <a:t>Antibiotics </a:t>
            </a:r>
            <a:r>
              <a:rPr lang="en-US" sz="2000" b="1" dirty="0">
                <a:latin typeface="Calibri Regular"/>
              </a:rPr>
              <a:t>for semen infection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358878" y="1789837"/>
            <a:ext cx="2276521" cy="224676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90"/>
                </a:solidFill>
                <a:latin typeface="Calibri Regular"/>
              </a:rPr>
              <a:t>Vitamin                          (Antioxidant) supplementation</a:t>
            </a:r>
          </a:p>
          <a:p>
            <a:pPr algn="ctr" eaLnBrk="1" hangingPunct="1"/>
            <a:r>
              <a:rPr lang="en-US" sz="2000" b="1" dirty="0">
                <a:latin typeface="Calibri Regular"/>
              </a:rPr>
              <a:t>Vitamins C, E</a:t>
            </a:r>
          </a:p>
          <a:p>
            <a:pPr algn="ctr" eaLnBrk="1" hangingPunct="1"/>
            <a:r>
              <a:rPr lang="en-US" sz="2000" b="1" dirty="0">
                <a:latin typeface="Calibri Regular"/>
              </a:rPr>
              <a:t>Selenium</a:t>
            </a:r>
          </a:p>
          <a:p>
            <a:pPr algn="ctr" eaLnBrk="1" hangingPunct="1"/>
            <a:r>
              <a:rPr lang="en-US" sz="2000" b="1" dirty="0" err="1">
                <a:latin typeface="Calibri Regular"/>
              </a:rPr>
              <a:t>Folate</a:t>
            </a:r>
            <a:endParaRPr lang="en-US" sz="2000" b="1" dirty="0">
              <a:latin typeface="Calibri Regular"/>
            </a:endParaRPr>
          </a:p>
          <a:p>
            <a:pPr algn="ctr" eaLnBrk="1" hangingPunct="1"/>
            <a:r>
              <a:rPr lang="en-US" sz="2000" b="1" dirty="0">
                <a:latin typeface="Calibri Regular"/>
              </a:rPr>
              <a:t>Zinc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6131454" y="662956"/>
            <a:ext cx="2361692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90"/>
                </a:solidFill>
                <a:latin typeface="Calibri Regular"/>
              </a:rPr>
              <a:t>Varicocelectomy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4174331" y="5331258"/>
            <a:ext cx="371475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90"/>
                </a:solidFill>
                <a:latin typeface="Calibri Regular"/>
              </a:rPr>
              <a:t>ICSI with testicular sperm</a:t>
            </a:r>
          </a:p>
          <a:p>
            <a:pPr algn="ctr" eaLnBrk="1" hangingPunct="1"/>
            <a:r>
              <a:rPr lang="en-US" sz="2000" b="1" dirty="0">
                <a:latin typeface="Calibri Regular"/>
              </a:rPr>
              <a:t>CPR 44 % ( 8/18) in patients </a:t>
            </a:r>
          </a:p>
          <a:p>
            <a:pPr algn="ctr" eaLnBrk="1" hangingPunct="1"/>
            <a:r>
              <a:rPr lang="en-US" sz="2000" b="1" dirty="0">
                <a:latin typeface="Calibri Regular"/>
              </a:rPr>
              <a:t>with &gt; 15 % sperm DNA damage</a:t>
            </a:r>
          </a:p>
        </p:txBody>
      </p:sp>
      <p:cxnSp>
        <p:nvCxnSpPr>
          <p:cNvPr id="3" name="Straight Arrow Connector 2"/>
          <p:cNvCxnSpPr>
            <a:cxnSpLocks/>
            <a:stCxn id="46081" idx="2"/>
            <a:endCxn id="46086" idx="0"/>
          </p:cNvCxnSpPr>
          <p:nvPr/>
        </p:nvCxnSpPr>
        <p:spPr>
          <a:xfrm flipH="1">
            <a:off x="6031706" y="3392719"/>
            <a:ext cx="1" cy="1938539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921946" y="1073520"/>
            <a:ext cx="0" cy="13650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46469" y="1090846"/>
            <a:ext cx="0" cy="13650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2035B0-8DB7-4B43-BDA5-F181374CEA8B}"/>
              </a:ext>
            </a:extLst>
          </p:cNvPr>
          <p:cNvCxnSpPr>
            <a:stCxn id="46081" idx="1"/>
            <a:endCxn id="46082" idx="3"/>
          </p:cNvCxnSpPr>
          <p:nvPr/>
        </p:nvCxnSpPr>
        <p:spPr>
          <a:xfrm flipH="1" flipV="1">
            <a:off x="2853320" y="2902213"/>
            <a:ext cx="1437694" cy="13453"/>
          </a:xfrm>
          <a:prstGeom prst="straightConnector1">
            <a:avLst/>
          </a:prstGeom>
          <a:ln w="57150">
            <a:solidFill>
              <a:srgbClr val="0B00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EFE6C8-E36A-D84B-8B6A-09CA371E1A66}"/>
              </a:ext>
            </a:extLst>
          </p:cNvPr>
          <p:cNvCxnSpPr>
            <a:stCxn id="46081" idx="3"/>
          </p:cNvCxnSpPr>
          <p:nvPr/>
        </p:nvCxnSpPr>
        <p:spPr>
          <a:xfrm flipV="1">
            <a:off x="7772400" y="2915665"/>
            <a:ext cx="1586478" cy="1"/>
          </a:xfrm>
          <a:prstGeom prst="straightConnector1">
            <a:avLst/>
          </a:prstGeom>
          <a:ln w="57150">
            <a:solidFill>
              <a:srgbClr val="0B00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3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6C6AA-84D0-8F45-8522-394BAC72E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012658"/>
              </p:ext>
            </p:extLst>
          </p:nvPr>
        </p:nvGraphicFramePr>
        <p:xfrm>
          <a:off x="131763" y="-123297"/>
          <a:ext cx="11874500" cy="698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60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499ADE-8D16-074C-B631-00A9D9777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359889"/>
              </p:ext>
            </p:extLst>
          </p:nvPr>
        </p:nvGraphicFramePr>
        <p:xfrm>
          <a:off x="300039" y="133878"/>
          <a:ext cx="11587162" cy="656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50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42359"/>
              </p:ext>
            </p:extLst>
          </p:nvPr>
        </p:nvGraphicFramePr>
        <p:xfrm>
          <a:off x="814388" y="1296956"/>
          <a:ext cx="10458452" cy="53526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352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alibri Regular"/>
                          <a:cs typeface="Comic Sans MS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alibri Regular"/>
                          <a:cs typeface="Comic Sans MS"/>
                        </a:rPr>
                        <a:t>IUI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alibri Regular"/>
                          <a:cs typeface="Comic Sans MS"/>
                        </a:rPr>
                        <a:t>IVF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alibri Regular"/>
                          <a:cs typeface="Comic Sans MS"/>
                        </a:rPr>
                        <a:t>ICSI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42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Concentration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alibri Regular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&gt;10 million/ml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1-10 million/ml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 1 million/ml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31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Total</a:t>
                      </a:r>
                      <a:r>
                        <a:rPr lang="en-US" sz="2400" b="1" i="0" baseline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 motile count</a:t>
                      </a:r>
                      <a:endParaRPr lang="en-US" sz="2400" b="1" i="0" dirty="0">
                        <a:solidFill>
                          <a:srgbClr val="000090"/>
                        </a:solidFill>
                        <a:latin typeface="Calibri Regular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&gt; 5 million/ml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1–5 million/ml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 1 million/ml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7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24 hours sperm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&gt; 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 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 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63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TZI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 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1.6 -1.84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&gt;1.84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3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&gt; 60 %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50 - 60</a:t>
                      </a:r>
                      <a:r>
                        <a:rPr lang="en-US" sz="2400" b="1" i="0" baseline="0" dirty="0">
                          <a:latin typeface="Calibri Regular"/>
                          <a:cs typeface="Comic Sans MS"/>
                        </a:rPr>
                        <a:t> %</a:t>
                      </a:r>
                      <a:endParaRPr lang="en-US" sz="2400" b="1" i="0" dirty="0">
                        <a:latin typeface="Calibri Regular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 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301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90"/>
                          </a:solidFill>
                          <a:latin typeface="Calibri Regular"/>
                          <a:cs typeface="Comic Sans MS"/>
                        </a:rPr>
                        <a:t>DFI 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alibri Regular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&lt;15 %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15 – 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 Regular"/>
                          <a:cs typeface="Comic Sans MS"/>
                        </a:rPr>
                        <a:t>&gt;30 %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rgbClr val="800000"/>
                          </a:solidFill>
                          <a:latin typeface="Calibri Regular"/>
                          <a:cs typeface="Comic Sans MS"/>
                        </a:rPr>
                        <a:t>&gt;60 % TESA/ICSI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0894" y="-88039"/>
            <a:ext cx="866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Calibri Regular"/>
                <a:cs typeface="Comic Sans MS"/>
              </a:rPr>
              <a:t>Selection of treatment modality for male sub-fertility depends on </a:t>
            </a:r>
          </a:p>
          <a:p>
            <a:endParaRPr lang="en-US" sz="200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7258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C262A5-5CA8-D24E-9B96-629A3E31E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545977"/>
              </p:ext>
            </p:extLst>
          </p:nvPr>
        </p:nvGraphicFramePr>
        <p:xfrm>
          <a:off x="2032000" y="0"/>
          <a:ext cx="8128000" cy="672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53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72B397-09C3-2A4A-8A3B-C71BBCF8B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871766"/>
              </p:ext>
            </p:extLst>
          </p:nvPr>
        </p:nvGraphicFramePr>
        <p:xfrm>
          <a:off x="1031873" y="0"/>
          <a:ext cx="10541001" cy="66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26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660" name="Group 709659">
            <a:extLst>
              <a:ext uri="{FF2B5EF4-FFF2-40B4-BE49-F238E27FC236}">
                <a16:creationId xmlns:a16="http://schemas.microsoft.com/office/drawing/2014/main" id="{DD4FD0F0-FA96-EE48-95BF-7E38BD0F0397}"/>
              </a:ext>
            </a:extLst>
          </p:cNvPr>
          <p:cNvGrpSpPr/>
          <p:nvPr/>
        </p:nvGrpSpPr>
        <p:grpSpPr>
          <a:xfrm>
            <a:off x="0" y="-11869"/>
            <a:ext cx="12192000" cy="6861635"/>
            <a:chOff x="0" y="0"/>
            <a:chExt cx="12192000" cy="686163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BB99F38-CC67-B241-BE41-D14C0FFC9C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8193405"/>
                </p:ext>
              </p:extLst>
            </p:nvPr>
          </p:nvGraphicFramePr>
          <p:xfrm>
            <a:off x="0" y="0"/>
            <a:ext cx="12192000" cy="30808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F2B4738-9213-CA42-96DE-C4B53427EB84}"/>
                </a:ext>
              </a:extLst>
            </p:cNvPr>
            <p:cNvCxnSpPr/>
            <p:nvPr/>
          </p:nvCxnSpPr>
          <p:spPr>
            <a:xfrm>
              <a:off x="10601322" y="2843212"/>
              <a:ext cx="0" cy="2143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0F92176-FA16-8A41-BF19-F1500491E4AB}"/>
                </a:ext>
              </a:extLst>
            </p:cNvPr>
            <p:cNvCxnSpPr/>
            <p:nvPr/>
          </p:nvCxnSpPr>
          <p:spPr>
            <a:xfrm>
              <a:off x="7567613" y="2638425"/>
              <a:ext cx="0" cy="2143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1D680AE-67E7-4A49-8A5B-BA9A8DAAD76D}"/>
                </a:ext>
              </a:extLst>
            </p:cNvPr>
            <p:cNvCxnSpPr/>
            <p:nvPr/>
          </p:nvCxnSpPr>
          <p:spPr>
            <a:xfrm>
              <a:off x="10896602" y="2466968"/>
              <a:ext cx="0" cy="2143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C1FA4D-AEBB-614E-A93C-8C7D0C91BFEE}"/>
                </a:ext>
              </a:extLst>
            </p:cNvPr>
            <p:cNvSpPr/>
            <p:nvPr/>
          </p:nvSpPr>
          <p:spPr>
            <a:xfrm>
              <a:off x="261927" y="3505200"/>
              <a:ext cx="1276338" cy="614363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Ej</a:t>
              </a:r>
              <a:r>
                <a:rPr lang="en-US" b="1" dirty="0">
                  <a:solidFill>
                    <a:schemeClr val="tx1"/>
                  </a:solidFill>
                </a:rPr>
                <a:t>. Vol -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Altered pH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637162-0507-7848-9B59-B13822CE9474}"/>
                </a:ext>
              </a:extLst>
            </p:cNvPr>
            <p:cNvSpPr/>
            <p:nvPr/>
          </p:nvSpPr>
          <p:spPr>
            <a:xfrm>
              <a:off x="2913046" y="3505199"/>
              <a:ext cx="1276338" cy="614363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Ej</a:t>
              </a:r>
              <a:r>
                <a:rPr lang="en-US" b="1" dirty="0">
                  <a:solidFill>
                    <a:schemeClr val="tx1"/>
                  </a:solidFill>
                </a:rPr>
                <a:t>. Vol - N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pH - N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1CF5A8E-4012-C243-9D3B-ABC9E0D8F623}"/>
                </a:ext>
              </a:extLst>
            </p:cNvPr>
            <p:cNvCxnSpPr/>
            <p:nvPr/>
          </p:nvCxnSpPr>
          <p:spPr>
            <a:xfrm>
              <a:off x="1347773" y="3562348"/>
              <a:ext cx="0" cy="2143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6494EA-4D87-584E-A460-8394A267C566}"/>
                </a:ext>
              </a:extLst>
            </p:cNvPr>
            <p:cNvSpPr txBox="1"/>
            <p:nvPr/>
          </p:nvSpPr>
          <p:spPr>
            <a:xfrm>
              <a:off x="257176" y="4393696"/>
              <a:ext cx="1800225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Urine for sperms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A422A0-7C00-9F4B-9072-D2FB1A1BD7F6}"/>
                </a:ext>
              </a:extLst>
            </p:cNvPr>
            <p:cNvSpPr txBox="1"/>
            <p:nvPr/>
          </p:nvSpPr>
          <p:spPr>
            <a:xfrm>
              <a:off x="257176" y="5037161"/>
              <a:ext cx="757237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SPZ 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34095-5FAD-BF4A-BADF-0F5863BD1098}"/>
                </a:ext>
              </a:extLst>
            </p:cNvPr>
            <p:cNvSpPr txBox="1"/>
            <p:nvPr/>
          </p:nvSpPr>
          <p:spPr>
            <a:xfrm>
              <a:off x="1386626" y="5037161"/>
              <a:ext cx="757237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SPZ 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C24C52-AC23-9C47-A21C-E3AF07FA2BEC}"/>
                </a:ext>
              </a:extLst>
            </p:cNvPr>
            <p:cNvSpPr txBox="1"/>
            <p:nvPr/>
          </p:nvSpPr>
          <p:spPr>
            <a:xfrm>
              <a:off x="100007" y="5567361"/>
              <a:ext cx="1281089" cy="646331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Retrograde Ejaculation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E6F667-A738-A644-9462-34710D9FE185}"/>
                </a:ext>
              </a:extLst>
            </p:cNvPr>
            <p:cNvSpPr txBox="1"/>
            <p:nvPr/>
          </p:nvSpPr>
          <p:spPr>
            <a:xfrm>
              <a:off x="3125703" y="4898661"/>
              <a:ext cx="771525" cy="646331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TRUS </a:t>
              </a:r>
            </a:p>
            <a:p>
              <a:pPr algn="ctr"/>
              <a:r>
                <a:rPr lang="en-US" b="1" dirty="0"/>
                <a:t>FNAC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A36B2-F70E-CB4A-AA96-4A0BC057A317}"/>
                </a:ext>
              </a:extLst>
            </p:cNvPr>
            <p:cNvSpPr txBox="1"/>
            <p:nvPr/>
          </p:nvSpPr>
          <p:spPr>
            <a:xfrm>
              <a:off x="1729926" y="5905290"/>
              <a:ext cx="2366239" cy="923330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Suggestive of Obstruction/Absence</a:t>
              </a:r>
            </a:p>
            <a:p>
              <a:r>
                <a:rPr lang="en-US" b="1" dirty="0"/>
                <a:t>Congenital or Acquired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3FAA84-9935-1448-A12E-92A21F1E17C6}"/>
                </a:ext>
              </a:extLst>
            </p:cNvPr>
            <p:cNvSpPr txBox="1"/>
            <p:nvPr/>
          </p:nvSpPr>
          <p:spPr>
            <a:xfrm>
              <a:off x="328610" y="6443660"/>
              <a:ext cx="700093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B00D4"/>
                  </a:solidFill>
                </a:rPr>
                <a:t>CFTR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C729B2-E029-1041-8015-E5FDF10797A0}"/>
                </a:ext>
              </a:extLst>
            </p:cNvPr>
            <p:cNvSpPr txBox="1"/>
            <p:nvPr/>
          </p:nvSpPr>
          <p:spPr>
            <a:xfrm>
              <a:off x="4255153" y="5221826"/>
              <a:ext cx="1746220" cy="646331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Primary Testicular failure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CC3BD2-1A8F-0449-9DF5-F7B4457AD5CD}"/>
                </a:ext>
              </a:extLst>
            </p:cNvPr>
            <p:cNvSpPr txBox="1"/>
            <p:nvPr/>
          </p:nvSpPr>
          <p:spPr>
            <a:xfrm>
              <a:off x="4573305" y="6182289"/>
              <a:ext cx="1812018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Karyotype</a:t>
              </a:r>
            </a:p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‘Y’ microdeletion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E6AA87-6FDA-9D4A-9888-306B96791F82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900096" y="4119563"/>
              <a:ext cx="0" cy="248826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3FAAC17-FDAB-584C-A82E-6A0E32A1567D}"/>
                </a:ext>
              </a:extLst>
            </p:cNvPr>
            <p:cNvCxnSpPr>
              <a:stCxn id="8" idx="2"/>
              <a:endCxn id="13" idx="0"/>
            </p:cNvCxnSpPr>
            <p:nvPr/>
          </p:nvCxnSpPr>
          <p:spPr>
            <a:xfrm flipH="1">
              <a:off x="635795" y="4763028"/>
              <a:ext cx="521494" cy="274133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098277D-FF73-D445-B594-38B9D17425D8}"/>
                </a:ext>
              </a:extLst>
            </p:cNvPr>
            <p:cNvCxnSpPr>
              <a:stCxn id="8" idx="2"/>
              <a:endCxn id="15" idx="0"/>
            </p:cNvCxnSpPr>
            <p:nvPr/>
          </p:nvCxnSpPr>
          <p:spPr>
            <a:xfrm>
              <a:off x="1157289" y="4763028"/>
              <a:ext cx="607956" cy="274133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A999DAC-AEA9-0444-989C-466056723EA5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635794" y="5406493"/>
              <a:ext cx="1" cy="155895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1E1319-7A06-5246-8E2B-CE20E713FE30}"/>
                </a:ext>
              </a:extLst>
            </p:cNvPr>
            <p:cNvCxnSpPr>
              <a:stCxn id="15" idx="3"/>
              <a:endCxn id="16" idx="1"/>
            </p:cNvCxnSpPr>
            <p:nvPr/>
          </p:nvCxnSpPr>
          <p:spPr>
            <a:xfrm>
              <a:off x="2143863" y="5221827"/>
              <a:ext cx="981840" cy="0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692831-B208-8A49-961C-BCA7609C04FE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3551215" y="4119562"/>
              <a:ext cx="0" cy="779099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08FE5A-A2A1-0447-B582-BB1516D92F25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3511465" y="5544992"/>
              <a:ext cx="1" cy="323165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35078E5-D58B-CB4F-B2E3-87F01BBDE4EB}"/>
                </a:ext>
              </a:extLst>
            </p:cNvPr>
            <p:cNvCxnSpPr>
              <a:cxnSpLocks/>
            </p:cNvCxnSpPr>
            <p:nvPr/>
          </p:nvCxnSpPr>
          <p:spPr>
            <a:xfrm>
              <a:off x="3897228" y="5401977"/>
              <a:ext cx="357925" cy="0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B11A37E-87DB-B14D-B310-3B3D58BB67D4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5128263" y="5868157"/>
              <a:ext cx="18712" cy="314132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24FBF68-F357-974C-BFFF-381AF040ABC6}"/>
                </a:ext>
              </a:extLst>
            </p:cNvPr>
            <p:cNvCxnSpPr>
              <a:endCxn id="18" idx="3"/>
            </p:cNvCxnSpPr>
            <p:nvPr/>
          </p:nvCxnSpPr>
          <p:spPr>
            <a:xfrm flipH="1">
              <a:off x="1028703" y="6628326"/>
              <a:ext cx="731011" cy="0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27E311-DCD2-C24D-90B1-8EAEA319C84E}"/>
                </a:ext>
              </a:extLst>
            </p:cNvPr>
            <p:cNvSpPr/>
            <p:nvPr/>
          </p:nvSpPr>
          <p:spPr>
            <a:xfrm>
              <a:off x="4565642" y="3514722"/>
              <a:ext cx="1276338" cy="614363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FSH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LH, T - 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57A2BAE-EC05-384C-826A-085BC7520D89}"/>
                </a:ext>
              </a:extLst>
            </p:cNvPr>
            <p:cNvSpPr/>
            <p:nvPr/>
          </p:nvSpPr>
          <p:spPr>
            <a:xfrm>
              <a:off x="6318242" y="3495669"/>
              <a:ext cx="1439870" cy="614363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LH    T –   /N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FSH – N/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C761CB4-0CB7-4F49-A16C-D24887B844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314" y="3562348"/>
              <a:ext cx="0" cy="214312"/>
            </a:xfrm>
            <a:prstGeom prst="straightConnector1">
              <a:avLst/>
            </a:prstGeom>
            <a:ln w="38100">
              <a:solidFill>
                <a:srgbClr val="0B00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6531C20-C54D-0C46-9219-A2DE8CF54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190" y="3824284"/>
              <a:ext cx="0" cy="214312"/>
            </a:xfrm>
            <a:prstGeom prst="straightConnector1">
              <a:avLst/>
            </a:prstGeom>
            <a:ln w="38100">
              <a:solidFill>
                <a:srgbClr val="0B00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BB029C1-5044-7547-934C-FFE8B3A2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3953" y="3562344"/>
              <a:ext cx="0" cy="214312"/>
            </a:xfrm>
            <a:prstGeom prst="straightConnector1">
              <a:avLst/>
            </a:prstGeom>
            <a:ln w="38100">
              <a:solidFill>
                <a:srgbClr val="0B00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4EFF723-5373-8E49-A9B5-06E0E62EF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5786" y="3562344"/>
              <a:ext cx="0" cy="214312"/>
            </a:xfrm>
            <a:prstGeom prst="straightConnector1">
              <a:avLst/>
            </a:prstGeom>
            <a:ln w="38100">
              <a:solidFill>
                <a:srgbClr val="0B00D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28F8CD-2194-D547-888E-1228C0D7B6E8}"/>
                </a:ext>
              </a:extLst>
            </p:cNvPr>
            <p:cNvSpPr txBox="1"/>
            <p:nvPr/>
          </p:nvSpPr>
          <p:spPr>
            <a:xfrm>
              <a:off x="5895461" y="4410172"/>
              <a:ext cx="763881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FNAC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A297CBF-B97D-1A47-AB38-21B8279B5D9F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30" y="4779504"/>
              <a:ext cx="0" cy="1402785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66FBF33-69E7-2442-9F02-B5FE6EF14D4D}"/>
                </a:ext>
              </a:extLst>
            </p:cNvPr>
            <p:cNvCxnSpPr>
              <a:stCxn id="45" idx="2"/>
              <a:endCxn id="55" idx="1"/>
            </p:cNvCxnSpPr>
            <p:nvPr/>
          </p:nvCxnSpPr>
          <p:spPr>
            <a:xfrm>
              <a:off x="5203811" y="4129085"/>
              <a:ext cx="691650" cy="465753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DA18F0D-FB46-1C4A-AB2A-5053AFAAF176}"/>
                </a:ext>
              </a:extLst>
            </p:cNvPr>
            <p:cNvCxnSpPr>
              <a:cxnSpLocks/>
            </p:cNvCxnSpPr>
            <p:nvPr/>
          </p:nvCxnSpPr>
          <p:spPr>
            <a:xfrm>
              <a:off x="7527189" y="4138608"/>
              <a:ext cx="1" cy="27156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FBDB64E-2DED-6043-A6E8-C49626253F93}"/>
                </a:ext>
              </a:extLst>
            </p:cNvPr>
            <p:cNvSpPr txBox="1"/>
            <p:nvPr/>
          </p:nvSpPr>
          <p:spPr>
            <a:xfrm>
              <a:off x="7162292" y="4419695"/>
              <a:ext cx="763881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FNAC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DC04A1-C363-0A4F-97C3-236983BD5762}"/>
                </a:ext>
              </a:extLst>
            </p:cNvPr>
            <p:cNvSpPr txBox="1"/>
            <p:nvPr/>
          </p:nvSpPr>
          <p:spPr>
            <a:xfrm>
              <a:off x="6587154" y="5060591"/>
              <a:ext cx="1112220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AR</a:t>
              </a:r>
            </a:p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Mutation</a:t>
              </a:r>
            </a:p>
          </p:txBody>
        </p:sp>
        <p:cxnSp>
          <p:nvCxnSpPr>
            <p:cNvPr id="709634" name="Straight Arrow Connector 709633">
              <a:extLst>
                <a:ext uri="{FF2B5EF4-FFF2-40B4-BE49-F238E27FC236}">
                  <a16:creationId xmlns:a16="http://schemas.microsoft.com/office/drawing/2014/main" id="{9DC2514F-E8D6-8741-9320-5F5CCAE29A52}"/>
                </a:ext>
              </a:extLst>
            </p:cNvPr>
            <p:cNvCxnSpPr>
              <a:stCxn id="64" idx="2"/>
              <a:endCxn id="63" idx="0"/>
            </p:cNvCxnSpPr>
            <p:nvPr/>
          </p:nvCxnSpPr>
          <p:spPr>
            <a:xfrm flipH="1">
              <a:off x="7143264" y="4789027"/>
              <a:ext cx="400969" cy="27156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36" name="Straight Arrow Connector 709635">
              <a:extLst>
                <a:ext uri="{FF2B5EF4-FFF2-40B4-BE49-F238E27FC236}">
                  <a16:creationId xmlns:a16="http://schemas.microsoft.com/office/drawing/2014/main" id="{DF9CFA35-E805-2A44-983E-9345B71FD404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5203811" y="3091968"/>
              <a:ext cx="0" cy="42275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F059A10-7F7C-154D-9115-B3D26BBCF4A5}"/>
                </a:ext>
              </a:extLst>
            </p:cNvPr>
            <p:cNvCxnSpPr>
              <a:cxnSpLocks/>
            </p:cNvCxnSpPr>
            <p:nvPr/>
          </p:nvCxnSpPr>
          <p:spPr>
            <a:xfrm>
              <a:off x="7056435" y="3072915"/>
              <a:ext cx="0" cy="42275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C9E2D0C-FD28-2741-8A92-DDEE09673470}"/>
                </a:ext>
              </a:extLst>
            </p:cNvPr>
            <p:cNvCxnSpPr>
              <a:cxnSpLocks/>
            </p:cNvCxnSpPr>
            <p:nvPr/>
          </p:nvCxnSpPr>
          <p:spPr>
            <a:xfrm>
              <a:off x="896542" y="3091968"/>
              <a:ext cx="0" cy="42275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16FF4E4-DF17-154E-A4FC-501BF8A413C1}"/>
                </a:ext>
              </a:extLst>
            </p:cNvPr>
            <p:cNvCxnSpPr>
              <a:cxnSpLocks/>
            </p:cNvCxnSpPr>
            <p:nvPr/>
          </p:nvCxnSpPr>
          <p:spPr>
            <a:xfrm>
              <a:off x="3551215" y="3091968"/>
              <a:ext cx="0" cy="42275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4DE5B1E-2CA1-2542-A4F4-B8EAA10B5721}"/>
                </a:ext>
              </a:extLst>
            </p:cNvPr>
            <p:cNvSpPr/>
            <p:nvPr/>
          </p:nvSpPr>
          <p:spPr>
            <a:xfrm>
              <a:off x="8170862" y="3490905"/>
              <a:ext cx="1439870" cy="614363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Pituitary Imaging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2969CE-FB6A-ED45-A898-11BDAB7C9FBA}"/>
                </a:ext>
              </a:extLst>
            </p:cNvPr>
            <p:cNvSpPr/>
            <p:nvPr/>
          </p:nvSpPr>
          <p:spPr>
            <a:xfrm>
              <a:off x="10401300" y="3505192"/>
              <a:ext cx="1695461" cy="614363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Hormonal Analysis for HH</a:t>
              </a:r>
            </a:p>
          </p:txBody>
        </p:sp>
        <p:sp>
          <p:nvSpPr>
            <p:cNvPr id="709638" name="TextBox 709637">
              <a:extLst>
                <a:ext uri="{FF2B5EF4-FFF2-40B4-BE49-F238E27FC236}">
                  <a16:creationId xmlns:a16="http://schemas.microsoft.com/office/drawing/2014/main" id="{347BE295-3D36-C34F-9549-37A0AD535792}"/>
                </a:ext>
              </a:extLst>
            </p:cNvPr>
            <p:cNvSpPr txBox="1"/>
            <p:nvPr/>
          </p:nvSpPr>
          <p:spPr>
            <a:xfrm>
              <a:off x="8170862" y="4405407"/>
              <a:ext cx="505913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err="1"/>
                <a:t>ve</a:t>
              </a:r>
              <a:endParaRPr lang="en-US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2E5C422-1559-3A4B-BFF2-A71807E3A7E1}"/>
                </a:ext>
              </a:extLst>
            </p:cNvPr>
            <p:cNvSpPr txBox="1"/>
            <p:nvPr/>
          </p:nvSpPr>
          <p:spPr>
            <a:xfrm>
              <a:off x="9066217" y="4414930"/>
              <a:ext cx="544515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+</a:t>
              </a:r>
              <a:r>
                <a:rPr lang="en-US" b="1" dirty="0" err="1"/>
                <a:t>ve</a:t>
              </a:r>
              <a:endParaRPr lang="en-US" b="1" dirty="0"/>
            </a:p>
          </p:txBody>
        </p:sp>
        <p:sp>
          <p:nvSpPr>
            <p:cNvPr id="709639" name="TextBox 709638">
              <a:extLst>
                <a:ext uri="{FF2B5EF4-FFF2-40B4-BE49-F238E27FC236}">
                  <a16:creationId xmlns:a16="http://schemas.microsoft.com/office/drawing/2014/main" id="{D2A7C72D-B1F2-734E-A445-00293E81D2C5}"/>
                </a:ext>
              </a:extLst>
            </p:cNvPr>
            <p:cNvSpPr txBox="1"/>
            <p:nvPr/>
          </p:nvSpPr>
          <p:spPr>
            <a:xfrm>
              <a:off x="7867664" y="5037161"/>
              <a:ext cx="1258888" cy="646331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Functional HH</a:t>
              </a:r>
            </a:p>
          </p:txBody>
        </p:sp>
        <p:sp>
          <p:nvSpPr>
            <p:cNvPr id="709640" name="TextBox 709639">
              <a:extLst>
                <a:ext uri="{FF2B5EF4-FFF2-40B4-BE49-F238E27FC236}">
                  <a16:creationId xmlns:a16="http://schemas.microsoft.com/office/drawing/2014/main" id="{F9C21670-42FD-0342-BF89-FEA99ADE9FED}"/>
                </a:ext>
              </a:extLst>
            </p:cNvPr>
            <p:cNvSpPr txBox="1"/>
            <p:nvPr/>
          </p:nvSpPr>
          <p:spPr>
            <a:xfrm>
              <a:off x="8009738" y="6166661"/>
              <a:ext cx="1016001" cy="646331"/>
            </a:xfrm>
            <a:prstGeom prst="rect">
              <a:avLst/>
            </a:prstGeom>
            <a:noFill/>
            <a:ln>
              <a:solidFill>
                <a:srgbClr val="E170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Genetic Analysis</a:t>
              </a:r>
            </a:p>
          </p:txBody>
        </p:sp>
        <p:sp>
          <p:nvSpPr>
            <p:cNvPr id="709642" name="TextBox 709641">
              <a:extLst>
                <a:ext uri="{FF2B5EF4-FFF2-40B4-BE49-F238E27FC236}">
                  <a16:creationId xmlns:a16="http://schemas.microsoft.com/office/drawing/2014/main" id="{9AEDC072-080C-444E-AEA4-C5A6C3C70E49}"/>
                </a:ext>
              </a:extLst>
            </p:cNvPr>
            <p:cNvSpPr txBox="1"/>
            <p:nvPr/>
          </p:nvSpPr>
          <p:spPr>
            <a:xfrm>
              <a:off x="9312291" y="5046303"/>
              <a:ext cx="917559" cy="646331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Organic HH</a:t>
              </a:r>
            </a:p>
          </p:txBody>
        </p:sp>
        <p:sp>
          <p:nvSpPr>
            <p:cNvPr id="709643" name="TextBox 709642">
              <a:extLst>
                <a:ext uri="{FF2B5EF4-FFF2-40B4-BE49-F238E27FC236}">
                  <a16:creationId xmlns:a16="http://schemas.microsoft.com/office/drawing/2014/main" id="{3C96EE2D-EA6A-054D-B15E-AE476E432382}"/>
                </a:ext>
              </a:extLst>
            </p:cNvPr>
            <p:cNvSpPr txBox="1"/>
            <p:nvPr/>
          </p:nvSpPr>
          <p:spPr>
            <a:xfrm>
              <a:off x="9273660" y="5938305"/>
              <a:ext cx="1727715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Microadenoma</a:t>
              </a:r>
            </a:p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Empty Sells Syndrome</a:t>
              </a:r>
            </a:p>
          </p:txBody>
        </p:sp>
        <p:sp>
          <p:nvSpPr>
            <p:cNvPr id="709644" name="TextBox 709643">
              <a:extLst>
                <a:ext uri="{FF2B5EF4-FFF2-40B4-BE49-F238E27FC236}">
                  <a16:creationId xmlns:a16="http://schemas.microsoft.com/office/drawing/2014/main" id="{560DD3D0-C0A3-264C-8F95-C1C424647879}"/>
                </a:ext>
              </a:extLst>
            </p:cNvPr>
            <p:cNvSpPr txBox="1"/>
            <p:nvPr/>
          </p:nvSpPr>
          <p:spPr>
            <a:xfrm>
              <a:off x="9944099" y="4368389"/>
              <a:ext cx="952503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Normal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5EC89B3-781B-2F40-8521-D44A65E3B67B}"/>
                </a:ext>
              </a:extLst>
            </p:cNvPr>
            <p:cNvSpPr txBox="1"/>
            <p:nvPr/>
          </p:nvSpPr>
          <p:spPr>
            <a:xfrm>
              <a:off x="11001375" y="4377911"/>
              <a:ext cx="1176343" cy="369332"/>
            </a:xfrm>
            <a:prstGeom prst="rect">
              <a:avLst/>
            </a:prstGeom>
            <a:noFill/>
            <a:ln>
              <a:solidFill>
                <a:srgbClr val="0B00D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Pathologic</a:t>
              </a:r>
            </a:p>
          </p:txBody>
        </p:sp>
        <p:sp>
          <p:nvSpPr>
            <p:cNvPr id="709645" name="TextBox 709644">
              <a:extLst>
                <a:ext uri="{FF2B5EF4-FFF2-40B4-BE49-F238E27FC236}">
                  <a16:creationId xmlns:a16="http://schemas.microsoft.com/office/drawing/2014/main" id="{25C647F8-E42B-0A41-9864-4B302EBE8B8C}"/>
                </a:ext>
              </a:extLst>
            </p:cNvPr>
            <p:cNvSpPr txBox="1"/>
            <p:nvPr/>
          </p:nvSpPr>
          <p:spPr>
            <a:xfrm>
              <a:off x="11001375" y="5078811"/>
              <a:ext cx="1095386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00D4"/>
                  </a:solidFill>
                </a:rPr>
                <a:t>Deeper Analysis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F021542-D80E-6746-9671-7F4E5EF0FCEB}"/>
                </a:ext>
              </a:extLst>
            </p:cNvPr>
            <p:cNvCxnSpPr>
              <a:cxnSpLocks/>
            </p:cNvCxnSpPr>
            <p:nvPr/>
          </p:nvCxnSpPr>
          <p:spPr>
            <a:xfrm>
              <a:off x="9322663" y="4105266"/>
              <a:ext cx="1" cy="27156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C1232F7-E73A-1443-A8FC-056A5AA98271}"/>
                </a:ext>
              </a:extLst>
            </p:cNvPr>
            <p:cNvCxnSpPr>
              <a:cxnSpLocks/>
            </p:cNvCxnSpPr>
            <p:nvPr/>
          </p:nvCxnSpPr>
          <p:spPr>
            <a:xfrm>
              <a:off x="8422544" y="4105268"/>
              <a:ext cx="1" cy="27156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47" name="Straight Arrow Connector 709646">
              <a:extLst>
                <a:ext uri="{FF2B5EF4-FFF2-40B4-BE49-F238E27FC236}">
                  <a16:creationId xmlns:a16="http://schemas.microsoft.com/office/drawing/2014/main" id="{7052B3EA-FB23-9E45-8071-7A2637C5D50F}"/>
                </a:ext>
              </a:extLst>
            </p:cNvPr>
            <p:cNvCxnSpPr>
              <a:stCxn id="709638" idx="2"/>
            </p:cNvCxnSpPr>
            <p:nvPr/>
          </p:nvCxnSpPr>
          <p:spPr>
            <a:xfrm flipH="1">
              <a:off x="8422544" y="4774739"/>
              <a:ext cx="1275" cy="262422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57179D2-464A-514D-BB83-2C1951D80084}"/>
                </a:ext>
              </a:extLst>
            </p:cNvPr>
            <p:cNvCxnSpPr/>
            <p:nvPr/>
          </p:nvCxnSpPr>
          <p:spPr>
            <a:xfrm flipH="1">
              <a:off x="9489352" y="4769974"/>
              <a:ext cx="1275" cy="262422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49" name="Straight Arrow Connector 709648">
              <a:extLst>
                <a:ext uri="{FF2B5EF4-FFF2-40B4-BE49-F238E27FC236}">
                  <a16:creationId xmlns:a16="http://schemas.microsoft.com/office/drawing/2014/main" id="{6C8B2285-E15B-4E41-88D6-62F8787B1EA1}"/>
                </a:ext>
              </a:extLst>
            </p:cNvPr>
            <p:cNvCxnSpPr>
              <a:stCxn id="709639" idx="2"/>
            </p:cNvCxnSpPr>
            <p:nvPr/>
          </p:nvCxnSpPr>
          <p:spPr>
            <a:xfrm>
              <a:off x="8497108" y="5683492"/>
              <a:ext cx="0" cy="530200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51" name="Straight Arrow Connector 709650">
              <a:extLst>
                <a:ext uri="{FF2B5EF4-FFF2-40B4-BE49-F238E27FC236}">
                  <a16:creationId xmlns:a16="http://schemas.microsoft.com/office/drawing/2014/main" id="{7824A5FF-6F5E-0A42-AE83-5FD99857CBE0}"/>
                </a:ext>
              </a:extLst>
            </p:cNvPr>
            <p:cNvCxnSpPr>
              <a:cxnSpLocks/>
              <a:stCxn id="709642" idx="2"/>
            </p:cNvCxnSpPr>
            <p:nvPr/>
          </p:nvCxnSpPr>
          <p:spPr>
            <a:xfrm flipH="1">
              <a:off x="9771070" y="5692634"/>
              <a:ext cx="1" cy="255958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55" name="Straight Arrow Connector 709654">
              <a:extLst>
                <a:ext uri="{FF2B5EF4-FFF2-40B4-BE49-F238E27FC236}">
                  <a16:creationId xmlns:a16="http://schemas.microsoft.com/office/drawing/2014/main" id="{097383A4-5901-2840-B030-1238283EE753}"/>
                </a:ext>
              </a:extLst>
            </p:cNvPr>
            <p:cNvCxnSpPr>
              <a:stCxn id="76" idx="2"/>
              <a:endCxn id="709644" idx="0"/>
            </p:cNvCxnSpPr>
            <p:nvPr/>
          </p:nvCxnSpPr>
          <p:spPr>
            <a:xfrm flipH="1">
              <a:off x="10420351" y="4119555"/>
              <a:ext cx="828680" cy="248834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57" name="Straight Arrow Connector 709656">
              <a:extLst>
                <a:ext uri="{FF2B5EF4-FFF2-40B4-BE49-F238E27FC236}">
                  <a16:creationId xmlns:a16="http://schemas.microsoft.com/office/drawing/2014/main" id="{898B8399-6B25-784B-B791-0B9E8167E515}"/>
                </a:ext>
              </a:extLst>
            </p:cNvPr>
            <p:cNvCxnSpPr>
              <a:stCxn id="76" idx="2"/>
              <a:endCxn id="85" idx="0"/>
            </p:cNvCxnSpPr>
            <p:nvPr/>
          </p:nvCxnSpPr>
          <p:spPr>
            <a:xfrm>
              <a:off x="11249031" y="4119555"/>
              <a:ext cx="340516" cy="258356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659" name="Straight Arrow Connector 709658">
              <a:extLst>
                <a:ext uri="{FF2B5EF4-FFF2-40B4-BE49-F238E27FC236}">
                  <a16:creationId xmlns:a16="http://schemas.microsoft.com/office/drawing/2014/main" id="{C4011689-A560-6048-B691-D50438CF5183}"/>
                </a:ext>
              </a:extLst>
            </p:cNvPr>
            <p:cNvCxnSpPr>
              <a:endCxn id="75" idx="0"/>
            </p:cNvCxnSpPr>
            <p:nvPr/>
          </p:nvCxnSpPr>
          <p:spPr>
            <a:xfrm>
              <a:off x="8890797" y="3091968"/>
              <a:ext cx="0" cy="398937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C4CFFFF-D23E-2F4F-BD69-A8E0BE564565}"/>
                </a:ext>
              </a:extLst>
            </p:cNvPr>
            <p:cNvCxnSpPr/>
            <p:nvPr/>
          </p:nvCxnSpPr>
          <p:spPr>
            <a:xfrm>
              <a:off x="11229198" y="3087204"/>
              <a:ext cx="0" cy="398937"/>
            </a:xfrm>
            <a:prstGeom prst="straightConnector1">
              <a:avLst/>
            </a:prstGeom>
            <a:ln w="28575">
              <a:solidFill>
                <a:srgbClr val="E17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744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ABE10D-1701-1F48-8280-FF6AA199F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421374"/>
              </p:ext>
            </p:extLst>
          </p:nvPr>
        </p:nvGraphicFramePr>
        <p:xfrm>
          <a:off x="1262062" y="805390"/>
          <a:ext cx="10929938" cy="590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31F22FF-FD37-0B47-8EAF-5A6E2148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-377298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117234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FFF6DB-A3DE-974D-88D5-12A5F0DA6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320162"/>
              </p:ext>
            </p:extLst>
          </p:nvPr>
        </p:nvGraphicFramePr>
        <p:xfrm>
          <a:off x="1489075" y="705379"/>
          <a:ext cx="10383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1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1981200" y="457201"/>
            <a:ext cx="8305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Calibri Regular"/>
                <a:cs typeface="Comic Sans MS"/>
              </a:rPr>
              <a:t>Abnormalities that can be present  in Semen</a:t>
            </a:r>
          </a:p>
          <a:p>
            <a:pPr algn="l" eaLnBrk="1" hangingPunct="1"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Calibri Regular"/>
              <a:cs typeface="Comic Sans MS"/>
            </a:endParaRP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2279650" y="1268413"/>
            <a:ext cx="7772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dirty="0">
                <a:solidFill>
                  <a:srgbClr val="FFFF00"/>
                </a:solidFill>
                <a:latin typeface="Calibri Regular"/>
              </a:rPr>
              <a:t> </a:t>
            </a: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Volume – </a:t>
            </a:r>
            <a:r>
              <a:rPr lang="en-US" b="1" dirty="0">
                <a:latin typeface="Calibri Regular"/>
                <a:cs typeface="Comic Sans MS"/>
              </a:rPr>
              <a:t>Low or High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 Viscosity –</a:t>
            </a:r>
            <a:r>
              <a:rPr lang="en-US" b="1" dirty="0" err="1">
                <a:solidFill>
                  <a:srgbClr val="000000"/>
                </a:solidFill>
                <a:latin typeface="Calibri Regular"/>
                <a:cs typeface="Comic Sans MS"/>
              </a:rPr>
              <a:t>Hyperviscous</a:t>
            </a:r>
            <a:endParaRPr lang="en-US" b="1" dirty="0">
              <a:solidFill>
                <a:srgbClr val="000000"/>
              </a:solidFill>
              <a:latin typeface="Calibri Regular"/>
              <a:cs typeface="Comic Sans MS"/>
            </a:endParaRP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 Count – </a:t>
            </a:r>
            <a:r>
              <a:rPr lang="en-US" b="1" dirty="0">
                <a:solidFill>
                  <a:srgbClr val="000000"/>
                </a:solidFill>
                <a:latin typeface="Calibri Regular"/>
                <a:cs typeface="Comic Sans MS"/>
              </a:rPr>
              <a:t>Absent or Low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 Motility –</a:t>
            </a:r>
            <a:r>
              <a:rPr lang="en-US" b="1" dirty="0">
                <a:solidFill>
                  <a:srgbClr val="000000"/>
                </a:solidFill>
                <a:latin typeface="Calibri Regular"/>
                <a:cs typeface="Comic Sans MS"/>
              </a:rPr>
              <a:t>Low or  Absent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 Morphology – </a:t>
            </a:r>
            <a:r>
              <a:rPr lang="en-US" b="1" dirty="0">
                <a:solidFill>
                  <a:srgbClr val="000000"/>
                </a:solidFill>
                <a:latin typeface="Calibri Regular"/>
                <a:cs typeface="Comic Sans MS"/>
              </a:rPr>
              <a:t>High TZI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 Agglutination – </a:t>
            </a:r>
            <a:r>
              <a:rPr lang="en-US" b="1" dirty="0" err="1">
                <a:solidFill>
                  <a:srgbClr val="000000"/>
                </a:solidFill>
                <a:latin typeface="Calibri Regular"/>
                <a:cs typeface="Comic Sans MS"/>
              </a:rPr>
              <a:t>Antisperm</a:t>
            </a:r>
            <a:r>
              <a:rPr lang="en-US" b="1" dirty="0">
                <a:solidFill>
                  <a:srgbClr val="000000"/>
                </a:solidFill>
                <a:latin typeface="Calibri Regular"/>
                <a:cs typeface="Comic Sans MS"/>
              </a:rPr>
              <a:t> antibody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 Infection  </a:t>
            </a:r>
          </a:p>
        </p:txBody>
      </p:sp>
    </p:spTree>
    <p:extLst>
      <p:ext uri="{BB962C8B-B14F-4D97-AF65-F5344CB8AC3E}">
        <p14:creationId xmlns:p14="http://schemas.microsoft.com/office/powerpoint/2010/main" val="116100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4655047"/>
              </p:ext>
            </p:extLst>
          </p:nvPr>
        </p:nvGraphicFramePr>
        <p:xfrm>
          <a:off x="685800" y="0"/>
          <a:ext cx="11201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7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5627218"/>
              </p:ext>
            </p:extLst>
          </p:nvPr>
        </p:nvGraphicFramePr>
        <p:xfrm>
          <a:off x="528639" y="154591"/>
          <a:ext cx="11501436" cy="656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8139" y="54578"/>
            <a:ext cx="3398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  <a:latin typeface="Calibri Regular"/>
                <a:cs typeface="Comic Sans MS"/>
              </a:rPr>
              <a:t>Medical Rx</a:t>
            </a:r>
          </a:p>
          <a:p>
            <a:endParaRPr 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625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1097993" y="1536680"/>
            <a:ext cx="10019282" cy="6461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r>
              <a:rPr lang="en-US" sz="2000" b="1" dirty="0">
                <a:latin typeface="Calibri Regular"/>
                <a:cs typeface="Comic Sans MS"/>
              </a:rPr>
              <a:t>High estrogen levels in combination with low T levels impair proper spermatogenesis </a:t>
            </a: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endParaRPr lang="en-US" sz="2000" b="1" dirty="0">
              <a:latin typeface="Calibri Regular"/>
              <a:cs typeface="Comic Sans MS"/>
            </a:endParaRP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endParaRPr lang="en-US" sz="2000" b="1" dirty="0">
              <a:latin typeface="Calibri Regular"/>
              <a:cs typeface="Comic Sans MS"/>
            </a:endParaRP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r>
              <a:rPr lang="en-US" sz="2000" b="1" dirty="0">
                <a:latin typeface="Calibri Regular"/>
                <a:cs typeface="Comic Sans MS"/>
              </a:rPr>
              <a:t>Elevated levels of E2 lead to feedback inhibition of the HPG axis, thus decrease LH, which is necessary for the production T, and FSH to optimize sperm production </a:t>
            </a: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endParaRPr lang="en-US" sz="2000" b="1" dirty="0">
              <a:latin typeface="Calibri Regular"/>
              <a:cs typeface="Comic Sans MS"/>
            </a:endParaRP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endParaRPr lang="en-US" sz="2000" b="1" dirty="0">
              <a:latin typeface="Calibri Regular"/>
              <a:cs typeface="Comic Sans MS"/>
            </a:endParaRP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r>
              <a:rPr lang="en-US" sz="2000" b="1" dirty="0">
                <a:latin typeface="Calibri Regular"/>
                <a:cs typeface="Comic Sans MS"/>
              </a:rPr>
              <a:t>Anastrozole 1 mg daily, or letrozole 2.5 mg daily) increase T, decrease estrogen levels, and inhibit the peripheral metabolism of T</a:t>
            </a: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endParaRPr lang="en-US" sz="2000" b="1" dirty="0">
              <a:latin typeface="Calibri Regular"/>
              <a:cs typeface="Comic Sans MS"/>
            </a:endParaRP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endParaRPr lang="en-US" sz="2000" b="1" dirty="0">
              <a:latin typeface="Calibri Regular"/>
              <a:cs typeface="Comic Sans MS"/>
            </a:endParaRP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r>
              <a:rPr lang="en-US" sz="2000" b="1" dirty="0">
                <a:latin typeface="Calibri Regular"/>
                <a:cs typeface="Comic Sans MS"/>
              </a:rPr>
              <a:t>Effective in restoring LH, FSH, and T levels, improving semen parameters, and re-establishing fertility</a:t>
            </a:r>
          </a:p>
          <a:p>
            <a:pPr marL="0" indent="0" algn="ctr" eaLnBrk="1" hangingPunct="1">
              <a:lnSpc>
                <a:spcPct val="130000"/>
              </a:lnSpc>
              <a:buClr>
                <a:srgbClr val="FF6600"/>
              </a:buClr>
            </a:pPr>
            <a:r>
              <a:rPr lang="en-US" sz="2000" b="1" dirty="0">
                <a:latin typeface="Calibri Regular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FF6600"/>
              </a:buClr>
              <a:buFont typeface="Wingdings" charset="0"/>
              <a:buChar char=""/>
            </a:pPr>
            <a:endParaRPr lang="en-US" sz="2000" b="1" dirty="0">
              <a:latin typeface="Calibri Regular"/>
            </a:endParaRPr>
          </a:p>
          <a:p>
            <a:pPr algn="l" eaLnBrk="1" hangingPunct="1">
              <a:lnSpc>
                <a:spcPct val="130000"/>
              </a:lnSpc>
              <a:buClr>
                <a:srgbClr val="FF6600"/>
              </a:buClr>
              <a:buFont typeface="Wingdings" charset="0"/>
              <a:buChar char=""/>
            </a:pPr>
            <a:endParaRPr lang="en-US" sz="2000" b="1" dirty="0">
              <a:latin typeface="Calibri Regular"/>
              <a:cs typeface="Comic Sans MS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110674" y="0"/>
            <a:ext cx="100192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Calibri Regular"/>
                <a:cs typeface="Comic Sans MS"/>
              </a:rPr>
              <a:t>Medical therapy in treatment  of </a:t>
            </a:r>
            <a:r>
              <a:rPr lang="en-US" sz="2800" b="1" dirty="0" err="1">
                <a:solidFill>
                  <a:srgbClr val="800000"/>
                </a:solidFill>
                <a:latin typeface="Calibri Regular"/>
                <a:cs typeface="Comic Sans MS"/>
              </a:rPr>
              <a:t>Oligoasthenospermia</a:t>
            </a:r>
            <a:endParaRPr lang="en-US" sz="2800" b="1" dirty="0">
              <a:solidFill>
                <a:srgbClr val="800000"/>
              </a:solidFill>
              <a:latin typeface="Calibri Regular"/>
              <a:cs typeface="Comic Sans M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90"/>
                </a:solidFill>
                <a:latin typeface="Calibri Regular"/>
                <a:cs typeface="Comic Sans MS"/>
              </a:rPr>
              <a:t>Use of Aromatase Inhibitors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6138991" y="2127742"/>
            <a:ext cx="18676" cy="69202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138991" y="3705095"/>
            <a:ext cx="8534" cy="6220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236221" y="5234717"/>
            <a:ext cx="0" cy="69093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110674" y="1513358"/>
            <a:ext cx="10019282" cy="591062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alibri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0674" y="2795355"/>
            <a:ext cx="10019282" cy="8864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alibri Regular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674" y="4372708"/>
            <a:ext cx="10019282" cy="862009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alibri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7993" y="5970805"/>
            <a:ext cx="10019282" cy="75961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92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47" y="18445"/>
            <a:ext cx="9105407" cy="653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313" y="6538873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Ali A.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Dabaja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, Peter N. Schlegel ;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Transl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Androl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Urol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 Regular"/>
                <a:cs typeface="Comic Sans MS"/>
              </a:rPr>
              <a:t> 2014;3(1):9-16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9935" y="554087"/>
            <a:ext cx="10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Calibri Regular"/>
              </a:rPr>
              <a:t>✔/?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1661" y="13850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Calibri Regular"/>
              </a:rPr>
              <a:t>✔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6224" y="20314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Calibri Regular"/>
              </a:rPr>
              <a:t>✔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4780" y="3017692"/>
            <a:ext cx="685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Calibri Regular"/>
              </a:rPr>
              <a:t>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3879" y="3990512"/>
            <a:ext cx="59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Calibri Regular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6279" y="5450092"/>
            <a:ext cx="59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Calibri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8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6664874"/>
              </p:ext>
            </p:extLst>
          </p:nvPr>
        </p:nvGraphicFramePr>
        <p:xfrm>
          <a:off x="171450" y="108914"/>
          <a:ext cx="11772900" cy="662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04774" y="37475"/>
            <a:ext cx="3398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800000"/>
                </a:solidFill>
                <a:latin typeface="Calibri Regular"/>
                <a:cs typeface="Comic Sans MS"/>
              </a:rPr>
              <a:t>Medical Rx</a:t>
            </a:r>
          </a:p>
          <a:p>
            <a:endParaRPr 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503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5777334"/>
              </p:ext>
            </p:extLst>
          </p:nvPr>
        </p:nvGraphicFramePr>
        <p:xfrm>
          <a:off x="285751" y="0"/>
          <a:ext cx="11487150" cy="683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15927" y="3022500"/>
            <a:ext cx="2472932" cy="1077218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Calibri Regular"/>
                <a:cs typeface="Comic Sans MS"/>
              </a:rPr>
              <a:t>Advantage of Antioxidants</a:t>
            </a:r>
            <a:endParaRPr lang="en-US" sz="3200" b="1" dirty="0">
              <a:latin typeface="Calibri Regular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057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66142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>
                <a:solidFill>
                  <a:srgbClr val="8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Potential harm of Antioxidants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90930"/>
              </p:ext>
            </p:extLst>
          </p:nvPr>
        </p:nvGraphicFramePr>
        <p:xfrm>
          <a:off x="1981200" y="1012920"/>
          <a:ext cx="8229600" cy="570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1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1193</Words>
  <Application>Microsoft Macintosh PowerPoint</Application>
  <PresentationFormat>Widescreen</PresentationFormat>
  <Paragraphs>230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Regular</vt:lpstr>
      <vt:lpstr>Comic Sans MS</vt:lpstr>
      <vt:lpstr>Wingdings</vt:lpstr>
      <vt:lpstr>Office Theme</vt:lpstr>
      <vt:lpstr>Management of Male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Potential harm of Antioxidants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Take Home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Male Infertility</dc:title>
  <dc:creator>Madhuri Patil</dc:creator>
  <cp:lastModifiedBy>Madhuri Patil</cp:lastModifiedBy>
  <cp:revision>25</cp:revision>
  <dcterms:created xsi:type="dcterms:W3CDTF">2018-07-09T11:51:43Z</dcterms:created>
  <dcterms:modified xsi:type="dcterms:W3CDTF">2019-07-30T08:02:06Z</dcterms:modified>
</cp:coreProperties>
</file>